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8" r:id="rId6"/>
    <p:sldMasterId id="2147483720" r:id="rId7"/>
  </p:sldMasterIdLst>
  <p:notesMasterIdLst>
    <p:notesMasterId r:id="rId32"/>
  </p:notesMasterIdLst>
  <p:sldIdLst>
    <p:sldId id="265" r:id="rId8"/>
    <p:sldId id="266" r:id="rId9"/>
    <p:sldId id="313" r:id="rId10"/>
    <p:sldId id="267" r:id="rId11"/>
    <p:sldId id="268" r:id="rId12"/>
    <p:sldId id="269" r:id="rId13"/>
    <p:sldId id="257" r:id="rId14"/>
    <p:sldId id="258" r:id="rId15"/>
    <p:sldId id="260" r:id="rId16"/>
    <p:sldId id="261" r:id="rId17"/>
    <p:sldId id="270" r:id="rId18"/>
    <p:sldId id="271" r:id="rId19"/>
    <p:sldId id="272" r:id="rId20"/>
    <p:sldId id="273" r:id="rId21"/>
    <p:sldId id="274" r:id="rId22"/>
    <p:sldId id="277" r:id="rId23"/>
    <p:sldId id="278" r:id="rId24"/>
    <p:sldId id="263" r:id="rId25"/>
    <p:sldId id="264" r:id="rId26"/>
    <p:sldId id="275" r:id="rId27"/>
    <p:sldId id="276" r:id="rId28"/>
    <p:sldId id="280" r:id="rId29"/>
    <p:sldId id="334" r:id="rId30"/>
    <p:sldId id="279"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 Id="rId8" Type="http://schemas.openxmlformats.org/officeDocument/2006/relationships/slide" Target="slides/slide1.xml"/></Relationships>
</file>

<file path=ppt/diagrams/_rels/data5.xml.rels><?xml version="1.0" encoding="UTF-8" standalone="yes"?>
<Relationships xmlns="http://schemas.openxmlformats.org/package/2006/relationships"><Relationship Id="rId1" Type="http://schemas.openxmlformats.org/officeDocument/2006/relationships/hyperlink" Target="https://www.jaivikkheti.in/" TargetMode="External"/></Relationships>
</file>

<file path=ppt/diagrams/_rels/data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colorful3#1">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2">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1">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2">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2">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0F618494-9E1C-41E6-814C-FD97DD454D07}" type="doc">
      <dgm:prSet loTypeId="urn:microsoft.com/office/officeart/2005/8/layout/process2" loCatId="process" qsTypeId="urn:microsoft.com/office/officeart/2005/8/quickstyle/simple1#1" qsCatId="simple" csTypeId="urn:microsoft.com/office/officeart/2005/8/colors/colorful3#1" csCatId="colorful" phldr="1"/>
      <dgm:spPr/>
      <dgm:t>
        <a:bodyPr/>
        <a:lstStyle/>
        <a:p>
          <a:endParaRPr lang="en-IN"/>
        </a:p>
      </dgm:t>
    </dgm:pt>
    <dgm:pt modelId="{DADDD29B-094E-4DB8-AF33-824683638857}">
      <dgm:prSet phldrT="[Text]" custT="1"/>
      <dgm:spPr/>
      <dgm:t>
        <a:bodyPr/>
        <a:lstStyle/>
        <a:p>
          <a:r>
            <a:rPr lang="en-IN" sz="2000" b="1" dirty="0">
              <a:solidFill>
                <a:schemeClr val="tx1"/>
              </a:solidFill>
            </a:rPr>
            <a:t>Farmer/Farm family</a:t>
          </a:r>
        </a:p>
      </dgm:t>
    </dgm:pt>
    <dgm:pt modelId="{5B1ED41B-AC92-429F-82E1-406696A304CC}" type="parTrans" cxnId="{4C130C8E-C150-423A-AD31-F056C6625F10}">
      <dgm:prSet/>
      <dgm:spPr/>
      <dgm:t>
        <a:bodyPr/>
        <a:lstStyle/>
        <a:p>
          <a:endParaRPr lang="en-IN" sz="2000" b="1">
            <a:solidFill>
              <a:schemeClr val="tx1"/>
            </a:solidFill>
          </a:endParaRPr>
        </a:p>
      </dgm:t>
    </dgm:pt>
    <dgm:pt modelId="{04CBEE65-3A92-49D8-9BD9-409867F6AA6A}" type="sibTrans" cxnId="{4C130C8E-C150-423A-AD31-F056C6625F10}">
      <dgm:prSet custT="1"/>
      <dgm:spPr/>
      <dgm:t>
        <a:bodyPr/>
        <a:lstStyle/>
        <a:p>
          <a:endParaRPr lang="en-IN" sz="1600" b="1">
            <a:solidFill>
              <a:schemeClr val="tx1"/>
            </a:solidFill>
          </a:endParaRPr>
        </a:p>
      </dgm:t>
    </dgm:pt>
    <dgm:pt modelId="{ECC6F8BB-3DCF-42A2-954B-7C2E612E9370}">
      <dgm:prSet phldrT="[Text]" custT="1"/>
      <dgm:spPr/>
      <dgm:t>
        <a:bodyPr/>
        <a:lstStyle/>
        <a:p>
          <a:r>
            <a:rPr lang="en-IN" sz="2000" b="1" dirty="0">
              <a:solidFill>
                <a:schemeClr val="tx1"/>
              </a:solidFill>
            </a:rPr>
            <a:t>Local Groups</a:t>
          </a:r>
        </a:p>
      </dgm:t>
    </dgm:pt>
    <dgm:pt modelId="{6F3BA5B0-63E1-472F-83D5-0581EE7CAC50}" type="parTrans" cxnId="{48488FAD-8CAB-45D5-98CD-3D08301DBE69}">
      <dgm:prSet/>
      <dgm:spPr/>
      <dgm:t>
        <a:bodyPr/>
        <a:lstStyle/>
        <a:p>
          <a:endParaRPr lang="en-IN" sz="2000" b="1">
            <a:solidFill>
              <a:schemeClr val="tx1"/>
            </a:solidFill>
          </a:endParaRPr>
        </a:p>
      </dgm:t>
    </dgm:pt>
    <dgm:pt modelId="{20E8ECC3-7EC5-4B68-962E-835C5B8C3845}" type="sibTrans" cxnId="{48488FAD-8CAB-45D5-98CD-3D08301DBE69}">
      <dgm:prSet custT="1"/>
      <dgm:spPr/>
      <dgm:t>
        <a:bodyPr/>
        <a:lstStyle/>
        <a:p>
          <a:endParaRPr lang="en-IN" sz="1600" b="1">
            <a:solidFill>
              <a:schemeClr val="tx1"/>
            </a:solidFill>
          </a:endParaRPr>
        </a:p>
      </dgm:t>
    </dgm:pt>
    <dgm:pt modelId="{495811E3-F51A-45EA-B54B-BC236618720D}">
      <dgm:prSet phldrT="[Text]" custT="1"/>
      <dgm:spPr/>
      <dgm:t>
        <a:bodyPr/>
        <a:lstStyle/>
        <a:p>
          <a:r>
            <a:rPr lang="en-IN" sz="2000" b="1" dirty="0">
              <a:solidFill>
                <a:schemeClr val="tx1"/>
              </a:solidFill>
            </a:rPr>
            <a:t>Regional Councils</a:t>
          </a:r>
        </a:p>
      </dgm:t>
    </dgm:pt>
    <dgm:pt modelId="{FEFD6824-A10E-4873-9419-D872B1C5547F}" type="parTrans" cxnId="{1F9DC6B5-2461-4E56-84F6-1D1255746448}">
      <dgm:prSet/>
      <dgm:spPr/>
      <dgm:t>
        <a:bodyPr/>
        <a:lstStyle/>
        <a:p>
          <a:endParaRPr lang="en-IN" sz="2000" b="1">
            <a:solidFill>
              <a:schemeClr val="tx1"/>
            </a:solidFill>
          </a:endParaRPr>
        </a:p>
      </dgm:t>
    </dgm:pt>
    <dgm:pt modelId="{B19189F5-D6AD-4456-9799-8580B4E59A64}" type="sibTrans" cxnId="{1F9DC6B5-2461-4E56-84F6-1D1255746448}">
      <dgm:prSet custT="1"/>
      <dgm:spPr/>
      <dgm:t>
        <a:bodyPr/>
        <a:lstStyle/>
        <a:p>
          <a:endParaRPr lang="en-IN" sz="1600" b="1">
            <a:solidFill>
              <a:schemeClr val="tx1"/>
            </a:solidFill>
          </a:endParaRPr>
        </a:p>
      </dgm:t>
    </dgm:pt>
    <dgm:pt modelId="{3FBBDB1C-E67D-4921-84AC-165F7CBDFA03}">
      <dgm:prSet phldrT="[Text]" custT="1"/>
      <dgm:spPr/>
      <dgm:t>
        <a:bodyPr/>
        <a:lstStyle/>
        <a:p>
          <a:r>
            <a:rPr lang="en-IN" sz="2000" b="1" dirty="0">
              <a:solidFill>
                <a:schemeClr val="tx1"/>
              </a:solidFill>
            </a:rPr>
            <a:t>PGS-India Secretariat (NCOF)</a:t>
          </a:r>
        </a:p>
      </dgm:t>
    </dgm:pt>
    <dgm:pt modelId="{26B2E7E5-7451-4010-9A7A-1C625CA0DF7F}" type="parTrans" cxnId="{3B449D6D-FE69-425A-B6BE-C37C5F675E41}">
      <dgm:prSet/>
      <dgm:spPr/>
      <dgm:t>
        <a:bodyPr/>
        <a:lstStyle/>
        <a:p>
          <a:endParaRPr lang="en-IN" sz="2000" b="1">
            <a:solidFill>
              <a:schemeClr val="tx1"/>
            </a:solidFill>
          </a:endParaRPr>
        </a:p>
      </dgm:t>
    </dgm:pt>
    <dgm:pt modelId="{D11F7FC5-6D5B-4071-B4B4-CA16BD08E177}" type="sibTrans" cxnId="{3B449D6D-FE69-425A-B6BE-C37C5F675E41}">
      <dgm:prSet custT="1"/>
      <dgm:spPr/>
      <dgm:t>
        <a:bodyPr/>
        <a:lstStyle/>
        <a:p>
          <a:endParaRPr lang="en-IN" sz="1600" b="1">
            <a:solidFill>
              <a:schemeClr val="tx1"/>
            </a:solidFill>
          </a:endParaRPr>
        </a:p>
      </dgm:t>
    </dgm:pt>
    <dgm:pt modelId="{E0069156-5284-4042-A8B2-68E16234B86D}">
      <dgm:prSet phldrT="[Text]" custT="1"/>
      <dgm:spPr/>
      <dgm:t>
        <a:bodyPr/>
        <a:lstStyle/>
        <a:p>
          <a:r>
            <a:rPr lang="en-IN" sz="2000" b="1" dirty="0">
              <a:solidFill>
                <a:schemeClr val="tx1"/>
              </a:solidFill>
            </a:rPr>
            <a:t>PGS-India NEC/NAC</a:t>
          </a:r>
        </a:p>
      </dgm:t>
    </dgm:pt>
    <dgm:pt modelId="{3F0EB768-1667-41EB-9549-D4C91D4538B6}" type="parTrans" cxnId="{28924AB4-CF2A-4D0F-AE5B-A014150D59EA}">
      <dgm:prSet/>
      <dgm:spPr/>
      <dgm:t>
        <a:bodyPr/>
        <a:lstStyle/>
        <a:p>
          <a:endParaRPr lang="en-IN" sz="2000" b="1">
            <a:solidFill>
              <a:schemeClr val="tx1"/>
            </a:solidFill>
          </a:endParaRPr>
        </a:p>
      </dgm:t>
    </dgm:pt>
    <dgm:pt modelId="{2EDAE35E-8435-43B6-9704-8863E1E8415B}" type="sibTrans" cxnId="{28924AB4-CF2A-4D0F-AE5B-A014150D59EA}">
      <dgm:prSet/>
      <dgm:spPr/>
      <dgm:t>
        <a:bodyPr/>
        <a:lstStyle/>
        <a:p>
          <a:endParaRPr lang="en-IN" sz="2000" b="1">
            <a:solidFill>
              <a:schemeClr val="tx1"/>
            </a:solidFill>
          </a:endParaRPr>
        </a:p>
      </dgm:t>
    </dgm:pt>
    <dgm:pt modelId="{CF490E54-9663-4C9A-A2CC-95548097E53A}" type="pres">
      <dgm:prSet presAssocID="{0F618494-9E1C-41E6-814C-FD97DD454D07}" presName="linearFlow" presStyleCnt="0">
        <dgm:presLayoutVars>
          <dgm:resizeHandles val="exact"/>
        </dgm:presLayoutVars>
      </dgm:prSet>
      <dgm:spPr/>
      <dgm:t>
        <a:bodyPr/>
        <a:lstStyle/>
        <a:p>
          <a:endParaRPr lang="en-US"/>
        </a:p>
      </dgm:t>
    </dgm:pt>
    <dgm:pt modelId="{CE7A525D-4832-47CF-B81B-332F68EAA5B4}" type="pres">
      <dgm:prSet presAssocID="{DADDD29B-094E-4DB8-AF33-824683638857}" presName="node" presStyleLbl="node1" presStyleIdx="0" presStyleCnt="5">
        <dgm:presLayoutVars>
          <dgm:bulletEnabled val="1"/>
        </dgm:presLayoutVars>
      </dgm:prSet>
      <dgm:spPr/>
      <dgm:t>
        <a:bodyPr/>
        <a:lstStyle/>
        <a:p>
          <a:endParaRPr lang="en-US"/>
        </a:p>
      </dgm:t>
    </dgm:pt>
    <dgm:pt modelId="{9BE0F714-8C89-485B-817A-C808E76AB5BC}" type="pres">
      <dgm:prSet presAssocID="{04CBEE65-3A92-49D8-9BD9-409867F6AA6A}" presName="sibTrans" presStyleLbl="sibTrans2D1" presStyleIdx="0" presStyleCnt="4"/>
      <dgm:spPr/>
      <dgm:t>
        <a:bodyPr/>
        <a:lstStyle/>
        <a:p>
          <a:endParaRPr lang="en-US"/>
        </a:p>
      </dgm:t>
    </dgm:pt>
    <dgm:pt modelId="{C5F0069A-6BD0-4950-B095-BF905B7005B1}" type="pres">
      <dgm:prSet presAssocID="{04CBEE65-3A92-49D8-9BD9-409867F6AA6A}" presName="connectorText" presStyleLbl="sibTrans2D1" presStyleIdx="0" presStyleCnt="4"/>
      <dgm:spPr/>
      <dgm:t>
        <a:bodyPr/>
        <a:lstStyle/>
        <a:p>
          <a:endParaRPr lang="en-US"/>
        </a:p>
      </dgm:t>
    </dgm:pt>
    <dgm:pt modelId="{8134174A-DAAC-4FF8-8749-058CBF71DF76}" type="pres">
      <dgm:prSet presAssocID="{ECC6F8BB-3DCF-42A2-954B-7C2E612E9370}" presName="node" presStyleLbl="node1" presStyleIdx="1" presStyleCnt="5">
        <dgm:presLayoutVars>
          <dgm:bulletEnabled val="1"/>
        </dgm:presLayoutVars>
      </dgm:prSet>
      <dgm:spPr/>
      <dgm:t>
        <a:bodyPr/>
        <a:lstStyle/>
        <a:p>
          <a:endParaRPr lang="en-US"/>
        </a:p>
      </dgm:t>
    </dgm:pt>
    <dgm:pt modelId="{FE855CB5-3376-4301-BAEB-C34E27F051FB}" type="pres">
      <dgm:prSet presAssocID="{20E8ECC3-7EC5-4B68-962E-835C5B8C3845}" presName="sibTrans" presStyleLbl="sibTrans2D1" presStyleIdx="1" presStyleCnt="4"/>
      <dgm:spPr/>
      <dgm:t>
        <a:bodyPr/>
        <a:lstStyle/>
        <a:p>
          <a:endParaRPr lang="en-US"/>
        </a:p>
      </dgm:t>
    </dgm:pt>
    <dgm:pt modelId="{D99BE846-C1B6-4EFD-A4B8-805B13D0E371}" type="pres">
      <dgm:prSet presAssocID="{20E8ECC3-7EC5-4B68-962E-835C5B8C3845}" presName="connectorText" presStyleLbl="sibTrans2D1" presStyleIdx="1" presStyleCnt="4"/>
      <dgm:spPr/>
      <dgm:t>
        <a:bodyPr/>
        <a:lstStyle/>
        <a:p>
          <a:endParaRPr lang="en-US"/>
        </a:p>
      </dgm:t>
    </dgm:pt>
    <dgm:pt modelId="{5EA23A84-0E43-47BC-8CDC-EE4D43310C38}" type="pres">
      <dgm:prSet presAssocID="{495811E3-F51A-45EA-B54B-BC236618720D}" presName="node" presStyleLbl="node1" presStyleIdx="2" presStyleCnt="5">
        <dgm:presLayoutVars>
          <dgm:bulletEnabled val="1"/>
        </dgm:presLayoutVars>
      </dgm:prSet>
      <dgm:spPr/>
      <dgm:t>
        <a:bodyPr/>
        <a:lstStyle/>
        <a:p>
          <a:endParaRPr lang="en-US"/>
        </a:p>
      </dgm:t>
    </dgm:pt>
    <dgm:pt modelId="{59C75999-1600-49E6-B71C-E7C3ECF9754A}" type="pres">
      <dgm:prSet presAssocID="{B19189F5-D6AD-4456-9799-8580B4E59A64}" presName="sibTrans" presStyleLbl="sibTrans2D1" presStyleIdx="2" presStyleCnt="4"/>
      <dgm:spPr/>
      <dgm:t>
        <a:bodyPr/>
        <a:lstStyle/>
        <a:p>
          <a:endParaRPr lang="en-US"/>
        </a:p>
      </dgm:t>
    </dgm:pt>
    <dgm:pt modelId="{163638CD-45FC-43FF-BE8A-C1A1991B5C3D}" type="pres">
      <dgm:prSet presAssocID="{B19189F5-D6AD-4456-9799-8580B4E59A64}" presName="connectorText" presStyleLbl="sibTrans2D1" presStyleIdx="2" presStyleCnt="4"/>
      <dgm:spPr/>
      <dgm:t>
        <a:bodyPr/>
        <a:lstStyle/>
        <a:p>
          <a:endParaRPr lang="en-US"/>
        </a:p>
      </dgm:t>
    </dgm:pt>
    <dgm:pt modelId="{B1F270A9-F3E9-411F-9EA5-1FE8648D7ECE}" type="pres">
      <dgm:prSet presAssocID="{3FBBDB1C-E67D-4921-84AC-165F7CBDFA03}" presName="node" presStyleLbl="node1" presStyleIdx="3" presStyleCnt="5">
        <dgm:presLayoutVars>
          <dgm:bulletEnabled val="1"/>
        </dgm:presLayoutVars>
      </dgm:prSet>
      <dgm:spPr/>
      <dgm:t>
        <a:bodyPr/>
        <a:lstStyle/>
        <a:p>
          <a:endParaRPr lang="en-US"/>
        </a:p>
      </dgm:t>
    </dgm:pt>
    <dgm:pt modelId="{EEEEB70D-0003-476B-8781-4E5907F7E34A}" type="pres">
      <dgm:prSet presAssocID="{D11F7FC5-6D5B-4071-B4B4-CA16BD08E177}" presName="sibTrans" presStyleLbl="sibTrans2D1" presStyleIdx="3" presStyleCnt="4"/>
      <dgm:spPr/>
      <dgm:t>
        <a:bodyPr/>
        <a:lstStyle/>
        <a:p>
          <a:endParaRPr lang="en-US"/>
        </a:p>
      </dgm:t>
    </dgm:pt>
    <dgm:pt modelId="{41F66D60-545F-4A2B-AEF7-52EE3D306442}" type="pres">
      <dgm:prSet presAssocID="{D11F7FC5-6D5B-4071-B4B4-CA16BD08E177}" presName="connectorText" presStyleLbl="sibTrans2D1" presStyleIdx="3" presStyleCnt="4"/>
      <dgm:spPr/>
      <dgm:t>
        <a:bodyPr/>
        <a:lstStyle/>
        <a:p>
          <a:endParaRPr lang="en-US"/>
        </a:p>
      </dgm:t>
    </dgm:pt>
    <dgm:pt modelId="{2AF1459A-59FB-415E-9EF4-6B34D4097F59}" type="pres">
      <dgm:prSet presAssocID="{E0069156-5284-4042-A8B2-68E16234B86D}" presName="node" presStyleLbl="node1" presStyleIdx="4" presStyleCnt="5">
        <dgm:presLayoutVars>
          <dgm:bulletEnabled val="1"/>
        </dgm:presLayoutVars>
      </dgm:prSet>
      <dgm:spPr/>
      <dgm:t>
        <a:bodyPr/>
        <a:lstStyle/>
        <a:p>
          <a:endParaRPr lang="en-US"/>
        </a:p>
      </dgm:t>
    </dgm:pt>
  </dgm:ptLst>
  <dgm:cxnLst>
    <dgm:cxn modelId="{07FEB8E1-2100-41C1-8863-E5414A6A8963}" type="presOf" srcId="{20E8ECC3-7EC5-4B68-962E-835C5B8C3845}" destId="{D99BE846-C1B6-4EFD-A4B8-805B13D0E371}" srcOrd="1" destOrd="0" presId="urn:microsoft.com/office/officeart/2005/8/layout/process2"/>
    <dgm:cxn modelId="{61851CD7-7396-49CE-B89F-E6ED32CA6F55}" type="presOf" srcId="{D11F7FC5-6D5B-4071-B4B4-CA16BD08E177}" destId="{EEEEB70D-0003-476B-8781-4E5907F7E34A}" srcOrd="0" destOrd="0" presId="urn:microsoft.com/office/officeart/2005/8/layout/process2"/>
    <dgm:cxn modelId="{D778261D-8CBD-4F05-A928-316A05674D16}" type="presOf" srcId="{04CBEE65-3A92-49D8-9BD9-409867F6AA6A}" destId="{C5F0069A-6BD0-4950-B095-BF905B7005B1}" srcOrd="1" destOrd="0" presId="urn:microsoft.com/office/officeart/2005/8/layout/process2"/>
    <dgm:cxn modelId="{CD0C394C-DB1D-4DA9-AFED-04CE618B89D8}" type="presOf" srcId="{495811E3-F51A-45EA-B54B-BC236618720D}" destId="{5EA23A84-0E43-47BC-8CDC-EE4D43310C38}" srcOrd="0" destOrd="0" presId="urn:microsoft.com/office/officeart/2005/8/layout/process2"/>
    <dgm:cxn modelId="{98AE87C5-53B1-4DC8-9A41-2A16EB214822}" type="presOf" srcId="{B19189F5-D6AD-4456-9799-8580B4E59A64}" destId="{163638CD-45FC-43FF-BE8A-C1A1991B5C3D}" srcOrd="1" destOrd="0" presId="urn:microsoft.com/office/officeart/2005/8/layout/process2"/>
    <dgm:cxn modelId="{4C130C8E-C150-423A-AD31-F056C6625F10}" srcId="{0F618494-9E1C-41E6-814C-FD97DD454D07}" destId="{DADDD29B-094E-4DB8-AF33-824683638857}" srcOrd="0" destOrd="0" parTransId="{5B1ED41B-AC92-429F-82E1-406696A304CC}" sibTransId="{04CBEE65-3A92-49D8-9BD9-409867F6AA6A}"/>
    <dgm:cxn modelId="{439309F0-25CD-4F9E-B29D-A22EDC433CF7}" type="presOf" srcId="{20E8ECC3-7EC5-4B68-962E-835C5B8C3845}" destId="{FE855CB5-3376-4301-BAEB-C34E27F051FB}" srcOrd="0" destOrd="0" presId="urn:microsoft.com/office/officeart/2005/8/layout/process2"/>
    <dgm:cxn modelId="{5369336A-00CE-4CB7-B320-45096E8003EC}" type="presOf" srcId="{ECC6F8BB-3DCF-42A2-954B-7C2E612E9370}" destId="{8134174A-DAAC-4FF8-8749-058CBF71DF76}" srcOrd="0" destOrd="0" presId="urn:microsoft.com/office/officeart/2005/8/layout/process2"/>
    <dgm:cxn modelId="{3B449D6D-FE69-425A-B6BE-C37C5F675E41}" srcId="{0F618494-9E1C-41E6-814C-FD97DD454D07}" destId="{3FBBDB1C-E67D-4921-84AC-165F7CBDFA03}" srcOrd="3" destOrd="0" parTransId="{26B2E7E5-7451-4010-9A7A-1C625CA0DF7F}" sibTransId="{D11F7FC5-6D5B-4071-B4B4-CA16BD08E177}"/>
    <dgm:cxn modelId="{F3E79638-721B-42A2-B18B-F1A5251361F0}" type="presOf" srcId="{D11F7FC5-6D5B-4071-B4B4-CA16BD08E177}" destId="{41F66D60-545F-4A2B-AEF7-52EE3D306442}" srcOrd="1" destOrd="0" presId="urn:microsoft.com/office/officeart/2005/8/layout/process2"/>
    <dgm:cxn modelId="{48488FAD-8CAB-45D5-98CD-3D08301DBE69}" srcId="{0F618494-9E1C-41E6-814C-FD97DD454D07}" destId="{ECC6F8BB-3DCF-42A2-954B-7C2E612E9370}" srcOrd="1" destOrd="0" parTransId="{6F3BA5B0-63E1-472F-83D5-0581EE7CAC50}" sibTransId="{20E8ECC3-7EC5-4B68-962E-835C5B8C3845}"/>
    <dgm:cxn modelId="{B4E908A6-0970-449C-9346-5AF194FA0393}" type="presOf" srcId="{B19189F5-D6AD-4456-9799-8580B4E59A64}" destId="{59C75999-1600-49E6-B71C-E7C3ECF9754A}" srcOrd="0" destOrd="0" presId="urn:microsoft.com/office/officeart/2005/8/layout/process2"/>
    <dgm:cxn modelId="{B83CA27D-4989-4D9B-AD4A-72E184CD908B}" type="presOf" srcId="{0F618494-9E1C-41E6-814C-FD97DD454D07}" destId="{CF490E54-9663-4C9A-A2CC-95548097E53A}" srcOrd="0" destOrd="0" presId="urn:microsoft.com/office/officeart/2005/8/layout/process2"/>
    <dgm:cxn modelId="{B3AEAACE-066F-48D6-AE70-2AA73A8BD887}" type="presOf" srcId="{DADDD29B-094E-4DB8-AF33-824683638857}" destId="{CE7A525D-4832-47CF-B81B-332F68EAA5B4}" srcOrd="0" destOrd="0" presId="urn:microsoft.com/office/officeart/2005/8/layout/process2"/>
    <dgm:cxn modelId="{C8FB5CD3-66EE-4016-9863-9ECD571E1A91}" type="presOf" srcId="{E0069156-5284-4042-A8B2-68E16234B86D}" destId="{2AF1459A-59FB-415E-9EF4-6B34D4097F59}" srcOrd="0" destOrd="0" presId="urn:microsoft.com/office/officeart/2005/8/layout/process2"/>
    <dgm:cxn modelId="{1F9DC6B5-2461-4E56-84F6-1D1255746448}" srcId="{0F618494-9E1C-41E6-814C-FD97DD454D07}" destId="{495811E3-F51A-45EA-B54B-BC236618720D}" srcOrd="2" destOrd="0" parTransId="{FEFD6824-A10E-4873-9419-D872B1C5547F}" sibTransId="{B19189F5-D6AD-4456-9799-8580B4E59A64}"/>
    <dgm:cxn modelId="{28924AB4-CF2A-4D0F-AE5B-A014150D59EA}" srcId="{0F618494-9E1C-41E6-814C-FD97DD454D07}" destId="{E0069156-5284-4042-A8B2-68E16234B86D}" srcOrd="4" destOrd="0" parTransId="{3F0EB768-1667-41EB-9549-D4C91D4538B6}" sibTransId="{2EDAE35E-8435-43B6-9704-8863E1E8415B}"/>
    <dgm:cxn modelId="{D07CA4CB-0200-43B4-A675-27B822C60CED}" type="presOf" srcId="{3FBBDB1C-E67D-4921-84AC-165F7CBDFA03}" destId="{B1F270A9-F3E9-411F-9EA5-1FE8648D7ECE}" srcOrd="0" destOrd="0" presId="urn:microsoft.com/office/officeart/2005/8/layout/process2"/>
    <dgm:cxn modelId="{3F78DFFD-9CE1-4F0E-8FBD-259BE9DE68AE}" type="presOf" srcId="{04CBEE65-3A92-49D8-9BD9-409867F6AA6A}" destId="{9BE0F714-8C89-485B-817A-C808E76AB5BC}" srcOrd="0" destOrd="0" presId="urn:microsoft.com/office/officeart/2005/8/layout/process2"/>
    <dgm:cxn modelId="{AFB4C29B-71B6-45DD-9F13-2E4CE72D2573}" type="presParOf" srcId="{CF490E54-9663-4C9A-A2CC-95548097E53A}" destId="{CE7A525D-4832-47CF-B81B-332F68EAA5B4}" srcOrd="0" destOrd="0" presId="urn:microsoft.com/office/officeart/2005/8/layout/process2"/>
    <dgm:cxn modelId="{1AF7B996-969A-4AF8-AAC7-50CCD2DAE469}" type="presParOf" srcId="{CF490E54-9663-4C9A-A2CC-95548097E53A}" destId="{9BE0F714-8C89-485B-817A-C808E76AB5BC}" srcOrd="1" destOrd="0" presId="urn:microsoft.com/office/officeart/2005/8/layout/process2"/>
    <dgm:cxn modelId="{3DFD265E-0ED4-445C-986A-0B211192F393}" type="presParOf" srcId="{9BE0F714-8C89-485B-817A-C808E76AB5BC}" destId="{C5F0069A-6BD0-4950-B095-BF905B7005B1}" srcOrd="0" destOrd="0" presId="urn:microsoft.com/office/officeart/2005/8/layout/process2"/>
    <dgm:cxn modelId="{4558E245-392A-4D1D-A760-3FD0E08E57A6}" type="presParOf" srcId="{CF490E54-9663-4C9A-A2CC-95548097E53A}" destId="{8134174A-DAAC-4FF8-8749-058CBF71DF76}" srcOrd="2" destOrd="0" presId="urn:microsoft.com/office/officeart/2005/8/layout/process2"/>
    <dgm:cxn modelId="{1FC0BE51-945A-4FDC-BF24-1C6D21C25E4B}" type="presParOf" srcId="{CF490E54-9663-4C9A-A2CC-95548097E53A}" destId="{FE855CB5-3376-4301-BAEB-C34E27F051FB}" srcOrd="3" destOrd="0" presId="urn:microsoft.com/office/officeart/2005/8/layout/process2"/>
    <dgm:cxn modelId="{CCAB3467-4E03-424A-BB21-990DD2BBB0E0}" type="presParOf" srcId="{FE855CB5-3376-4301-BAEB-C34E27F051FB}" destId="{D99BE846-C1B6-4EFD-A4B8-805B13D0E371}" srcOrd="0" destOrd="0" presId="urn:microsoft.com/office/officeart/2005/8/layout/process2"/>
    <dgm:cxn modelId="{6B862C2B-D8AB-4D1D-9873-6EF15038FA08}" type="presParOf" srcId="{CF490E54-9663-4C9A-A2CC-95548097E53A}" destId="{5EA23A84-0E43-47BC-8CDC-EE4D43310C38}" srcOrd="4" destOrd="0" presId="urn:microsoft.com/office/officeart/2005/8/layout/process2"/>
    <dgm:cxn modelId="{F9318497-9C93-4DA9-ADBD-2BE9F09EACDA}" type="presParOf" srcId="{CF490E54-9663-4C9A-A2CC-95548097E53A}" destId="{59C75999-1600-49E6-B71C-E7C3ECF9754A}" srcOrd="5" destOrd="0" presId="urn:microsoft.com/office/officeart/2005/8/layout/process2"/>
    <dgm:cxn modelId="{BDCF762C-3C9C-4EBD-A63D-4C2A9E31928E}" type="presParOf" srcId="{59C75999-1600-49E6-B71C-E7C3ECF9754A}" destId="{163638CD-45FC-43FF-BE8A-C1A1991B5C3D}" srcOrd="0" destOrd="0" presId="urn:microsoft.com/office/officeart/2005/8/layout/process2"/>
    <dgm:cxn modelId="{5D8518FF-8BB0-4338-BCFD-6387C233FA52}" type="presParOf" srcId="{CF490E54-9663-4C9A-A2CC-95548097E53A}" destId="{B1F270A9-F3E9-411F-9EA5-1FE8648D7ECE}" srcOrd="6" destOrd="0" presId="urn:microsoft.com/office/officeart/2005/8/layout/process2"/>
    <dgm:cxn modelId="{A6C3C838-6614-470D-9FF9-095FBEECC6E7}" type="presParOf" srcId="{CF490E54-9663-4C9A-A2CC-95548097E53A}" destId="{EEEEB70D-0003-476B-8781-4E5907F7E34A}" srcOrd="7" destOrd="0" presId="urn:microsoft.com/office/officeart/2005/8/layout/process2"/>
    <dgm:cxn modelId="{0345A3C4-75ED-4039-BAE9-4E0C19CB9923}" type="presParOf" srcId="{EEEEB70D-0003-476B-8781-4E5907F7E34A}" destId="{41F66D60-545F-4A2B-AEF7-52EE3D306442}" srcOrd="0" destOrd="0" presId="urn:microsoft.com/office/officeart/2005/8/layout/process2"/>
    <dgm:cxn modelId="{7425B27B-C87D-4665-A932-C19794583CDB}" type="presParOf" srcId="{CF490E54-9663-4C9A-A2CC-95548097E53A}" destId="{2AF1459A-59FB-415E-9EF4-6B34D4097F59}"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5227DC-CE1B-4832-8CBF-801B6ED6894E}" type="doc">
      <dgm:prSet loTypeId="urn:microsoft.com/office/officeart/2005/8/layout/pyramid4" loCatId="relationship" qsTypeId="urn:microsoft.com/office/officeart/2005/8/quickstyle/simple1#2" qsCatId="simple" csTypeId="urn:microsoft.com/office/officeart/2005/8/colors/colorful1#4" csCatId="colorful" phldr="1"/>
      <dgm:spPr/>
      <dgm:t>
        <a:bodyPr/>
        <a:lstStyle/>
        <a:p>
          <a:endParaRPr lang="en-IN"/>
        </a:p>
      </dgm:t>
    </dgm:pt>
    <dgm:pt modelId="{B0ABA770-3F9D-431D-8FAA-6CD548EC187B}">
      <dgm:prSet custT="1"/>
      <dgm:spPr/>
      <dgm:t>
        <a:bodyPr/>
        <a:lstStyle/>
        <a:p>
          <a:pPr rtl="0"/>
          <a:r>
            <a:rPr lang="en-US" sz="1800" b="1" dirty="0">
              <a:solidFill>
                <a:schemeClr val="tx1"/>
              </a:solidFill>
            </a:rPr>
            <a:t>Existing NGOs</a:t>
          </a:r>
          <a:endParaRPr lang="en-IN" sz="1800" b="1" dirty="0">
            <a:solidFill>
              <a:schemeClr val="tx1"/>
            </a:solidFill>
          </a:endParaRPr>
        </a:p>
      </dgm:t>
    </dgm:pt>
    <dgm:pt modelId="{D805D324-1AED-4148-B7C8-CAA477AA65E8}" type="parTrans" cxnId="{0C67B8B5-EE60-4ADD-9EB9-B0AEBBF3FA69}">
      <dgm:prSet/>
      <dgm:spPr/>
      <dgm:t>
        <a:bodyPr/>
        <a:lstStyle/>
        <a:p>
          <a:endParaRPr lang="en-IN" sz="2000" b="1">
            <a:solidFill>
              <a:schemeClr val="tx1"/>
            </a:solidFill>
          </a:endParaRPr>
        </a:p>
      </dgm:t>
    </dgm:pt>
    <dgm:pt modelId="{1DDEA7C4-0E11-4FF6-9358-25D8BECDCEF2}" type="sibTrans" cxnId="{0C67B8B5-EE60-4ADD-9EB9-B0AEBBF3FA69}">
      <dgm:prSet/>
      <dgm:spPr/>
      <dgm:t>
        <a:bodyPr/>
        <a:lstStyle/>
        <a:p>
          <a:endParaRPr lang="en-IN" sz="2000" b="1">
            <a:solidFill>
              <a:schemeClr val="tx1"/>
            </a:solidFill>
          </a:endParaRPr>
        </a:p>
      </dgm:t>
    </dgm:pt>
    <dgm:pt modelId="{24A817C5-9354-4A73-A629-86B417864EA2}">
      <dgm:prSet custT="1"/>
      <dgm:spPr/>
      <dgm:t>
        <a:bodyPr/>
        <a:lstStyle/>
        <a:p>
          <a:pPr rtl="0"/>
          <a:r>
            <a:rPr lang="en-US" sz="1200" b="1" dirty="0">
              <a:solidFill>
                <a:schemeClr val="tx1"/>
              </a:solidFill>
            </a:rPr>
            <a:t>Organic Certification service providers of Central and State Governments </a:t>
          </a:r>
          <a:endParaRPr lang="en-IN" sz="1200" b="1" dirty="0">
            <a:solidFill>
              <a:schemeClr val="tx1"/>
            </a:solidFill>
          </a:endParaRPr>
        </a:p>
      </dgm:t>
    </dgm:pt>
    <dgm:pt modelId="{5743B440-1A39-4ADB-AAA8-5E26D2C86AC0}" type="parTrans" cxnId="{F9A104C8-FDA7-493D-B403-04E8DB80F242}">
      <dgm:prSet/>
      <dgm:spPr/>
      <dgm:t>
        <a:bodyPr/>
        <a:lstStyle/>
        <a:p>
          <a:endParaRPr lang="en-IN" sz="2000" b="1">
            <a:solidFill>
              <a:schemeClr val="tx1"/>
            </a:solidFill>
          </a:endParaRPr>
        </a:p>
      </dgm:t>
    </dgm:pt>
    <dgm:pt modelId="{797130EA-B205-48E6-A652-2D95942DFBDB}" type="sibTrans" cxnId="{F9A104C8-FDA7-493D-B403-04E8DB80F242}">
      <dgm:prSet/>
      <dgm:spPr/>
      <dgm:t>
        <a:bodyPr/>
        <a:lstStyle/>
        <a:p>
          <a:endParaRPr lang="en-IN" sz="2000" b="1">
            <a:solidFill>
              <a:schemeClr val="tx1"/>
            </a:solidFill>
          </a:endParaRPr>
        </a:p>
      </dgm:t>
    </dgm:pt>
    <dgm:pt modelId="{660572C7-437F-4240-928D-C92CE3C04064}">
      <dgm:prSet custT="1"/>
      <dgm:spPr/>
      <dgm:t>
        <a:bodyPr/>
        <a:lstStyle/>
        <a:p>
          <a:pPr rtl="0"/>
          <a:r>
            <a:rPr lang="en-US" sz="1100" b="1" dirty="0">
              <a:solidFill>
                <a:schemeClr val="tx1"/>
              </a:solidFill>
            </a:rPr>
            <a:t>Any agency having expertise in organic certification</a:t>
          </a:r>
          <a:endParaRPr lang="en-IN" sz="1100" b="1" dirty="0">
            <a:solidFill>
              <a:schemeClr val="tx1"/>
            </a:solidFill>
          </a:endParaRPr>
        </a:p>
      </dgm:t>
    </dgm:pt>
    <dgm:pt modelId="{0F5502C8-18AA-4AD2-B29D-EEECFCAEAB07}" type="parTrans" cxnId="{89916901-DD66-4C1C-BE6C-F2A77BD9CBD7}">
      <dgm:prSet/>
      <dgm:spPr/>
      <dgm:t>
        <a:bodyPr/>
        <a:lstStyle/>
        <a:p>
          <a:endParaRPr lang="en-IN" sz="2000" b="1">
            <a:solidFill>
              <a:schemeClr val="tx1"/>
            </a:solidFill>
          </a:endParaRPr>
        </a:p>
      </dgm:t>
    </dgm:pt>
    <dgm:pt modelId="{95F9DAA2-F9EB-44DE-BB70-D482B3BB6B6B}" type="sibTrans" cxnId="{89916901-DD66-4C1C-BE6C-F2A77BD9CBD7}">
      <dgm:prSet/>
      <dgm:spPr/>
      <dgm:t>
        <a:bodyPr/>
        <a:lstStyle/>
        <a:p>
          <a:endParaRPr lang="en-IN" sz="2000" b="1">
            <a:solidFill>
              <a:schemeClr val="tx1"/>
            </a:solidFill>
          </a:endParaRPr>
        </a:p>
      </dgm:t>
    </dgm:pt>
    <dgm:pt modelId="{124D9DCE-74B1-4E7F-A5B9-91639FAA0F92}">
      <dgm:prSet custT="1"/>
      <dgm:spPr/>
      <dgm:t>
        <a:bodyPr/>
        <a:lstStyle/>
        <a:p>
          <a:pPr rtl="0"/>
          <a:r>
            <a:rPr lang="en-US" sz="1600" b="1" dirty="0">
              <a:solidFill>
                <a:schemeClr val="tx1"/>
              </a:solidFill>
            </a:rPr>
            <a:t>LG with 5 years experience</a:t>
          </a:r>
        </a:p>
      </dgm:t>
    </dgm:pt>
    <dgm:pt modelId="{B6B021E1-F16F-4F4E-9072-37B65FA44922}" type="parTrans" cxnId="{4629B3C2-8B00-40F5-AECD-693D5A5E65EF}">
      <dgm:prSet/>
      <dgm:spPr/>
      <dgm:t>
        <a:bodyPr/>
        <a:lstStyle/>
        <a:p>
          <a:endParaRPr lang="en-IN" sz="2000" b="1">
            <a:solidFill>
              <a:schemeClr val="tx1"/>
            </a:solidFill>
          </a:endParaRPr>
        </a:p>
      </dgm:t>
    </dgm:pt>
    <dgm:pt modelId="{92F8ED5B-F895-47BA-BF98-67973D2CA8EF}" type="sibTrans" cxnId="{4629B3C2-8B00-40F5-AECD-693D5A5E65EF}">
      <dgm:prSet/>
      <dgm:spPr/>
      <dgm:t>
        <a:bodyPr/>
        <a:lstStyle/>
        <a:p>
          <a:endParaRPr lang="en-IN" sz="2000" b="1">
            <a:solidFill>
              <a:schemeClr val="tx1"/>
            </a:solidFill>
          </a:endParaRPr>
        </a:p>
      </dgm:t>
    </dgm:pt>
    <dgm:pt modelId="{A5444F0A-AF9E-4F7F-8B1D-7633B1D88256}" type="pres">
      <dgm:prSet presAssocID="{B65227DC-CE1B-4832-8CBF-801B6ED6894E}" presName="compositeShape" presStyleCnt="0">
        <dgm:presLayoutVars>
          <dgm:chMax val="9"/>
          <dgm:dir/>
          <dgm:resizeHandles val="exact"/>
        </dgm:presLayoutVars>
      </dgm:prSet>
      <dgm:spPr/>
      <dgm:t>
        <a:bodyPr/>
        <a:lstStyle/>
        <a:p>
          <a:endParaRPr lang="en-US"/>
        </a:p>
      </dgm:t>
    </dgm:pt>
    <dgm:pt modelId="{CAB8CDD5-F8E9-4D51-9F76-7F806903404D}" type="pres">
      <dgm:prSet presAssocID="{B65227DC-CE1B-4832-8CBF-801B6ED6894E}" presName="triangle1" presStyleLbl="node1" presStyleIdx="0" presStyleCnt="4" custLinFactNeighborX="-1786">
        <dgm:presLayoutVars>
          <dgm:bulletEnabled val="1"/>
        </dgm:presLayoutVars>
      </dgm:prSet>
      <dgm:spPr/>
      <dgm:t>
        <a:bodyPr/>
        <a:lstStyle/>
        <a:p>
          <a:endParaRPr lang="en-US"/>
        </a:p>
      </dgm:t>
    </dgm:pt>
    <dgm:pt modelId="{1BC582CC-0EBF-471A-B0B3-659B81BFFCA3}" type="pres">
      <dgm:prSet presAssocID="{B65227DC-CE1B-4832-8CBF-801B6ED6894E}" presName="triangle2" presStyleLbl="node1" presStyleIdx="1" presStyleCnt="4">
        <dgm:presLayoutVars>
          <dgm:bulletEnabled val="1"/>
        </dgm:presLayoutVars>
      </dgm:prSet>
      <dgm:spPr/>
      <dgm:t>
        <a:bodyPr/>
        <a:lstStyle/>
        <a:p>
          <a:endParaRPr lang="en-US"/>
        </a:p>
      </dgm:t>
    </dgm:pt>
    <dgm:pt modelId="{292A051F-FCA9-43EB-97C3-7016CE49A87B}" type="pres">
      <dgm:prSet presAssocID="{B65227DC-CE1B-4832-8CBF-801B6ED6894E}" presName="triangle3" presStyleLbl="node1" presStyleIdx="2" presStyleCnt="4">
        <dgm:presLayoutVars>
          <dgm:bulletEnabled val="1"/>
        </dgm:presLayoutVars>
      </dgm:prSet>
      <dgm:spPr/>
      <dgm:t>
        <a:bodyPr/>
        <a:lstStyle/>
        <a:p>
          <a:endParaRPr lang="en-US"/>
        </a:p>
      </dgm:t>
    </dgm:pt>
    <dgm:pt modelId="{FFB57A83-4182-4C2D-8BE3-1CD8E3B45B5A}" type="pres">
      <dgm:prSet presAssocID="{B65227DC-CE1B-4832-8CBF-801B6ED6894E}" presName="triangle4" presStyleLbl="node1" presStyleIdx="3" presStyleCnt="4" custLinFactNeighborX="-3571" custLinFactNeighborY="253">
        <dgm:presLayoutVars>
          <dgm:bulletEnabled val="1"/>
        </dgm:presLayoutVars>
      </dgm:prSet>
      <dgm:spPr/>
      <dgm:t>
        <a:bodyPr/>
        <a:lstStyle/>
        <a:p>
          <a:endParaRPr lang="en-US"/>
        </a:p>
      </dgm:t>
    </dgm:pt>
  </dgm:ptLst>
  <dgm:cxnLst>
    <dgm:cxn modelId="{BE80C178-88A5-43D0-ADF9-757A3B9C9777}" type="presOf" srcId="{24A817C5-9354-4A73-A629-86B417864EA2}" destId="{1BC582CC-0EBF-471A-B0B3-659B81BFFCA3}" srcOrd="0" destOrd="0" presId="urn:microsoft.com/office/officeart/2005/8/layout/pyramid4"/>
    <dgm:cxn modelId="{8BF19D89-2FA1-4369-B057-B1827B4C897A}" type="presOf" srcId="{B0ABA770-3F9D-431D-8FAA-6CD548EC187B}" destId="{CAB8CDD5-F8E9-4D51-9F76-7F806903404D}" srcOrd="0" destOrd="0" presId="urn:microsoft.com/office/officeart/2005/8/layout/pyramid4"/>
    <dgm:cxn modelId="{ED365590-8115-4E45-A37B-57FA0D80E253}" type="presOf" srcId="{B65227DC-CE1B-4832-8CBF-801B6ED6894E}" destId="{A5444F0A-AF9E-4F7F-8B1D-7633B1D88256}" srcOrd="0" destOrd="0" presId="urn:microsoft.com/office/officeart/2005/8/layout/pyramid4"/>
    <dgm:cxn modelId="{89916901-DD66-4C1C-BE6C-F2A77BD9CBD7}" srcId="{B65227DC-CE1B-4832-8CBF-801B6ED6894E}" destId="{660572C7-437F-4240-928D-C92CE3C04064}" srcOrd="2" destOrd="0" parTransId="{0F5502C8-18AA-4AD2-B29D-EEECFCAEAB07}" sibTransId="{95F9DAA2-F9EB-44DE-BB70-D482B3BB6B6B}"/>
    <dgm:cxn modelId="{4629B3C2-8B00-40F5-AECD-693D5A5E65EF}" srcId="{B65227DC-CE1B-4832-8CBF-801B6ED6894E}" destId="{124D9DCE-74B1-4E7F-A5B9-91639FAA0F92}" srcOrd="3" destOrd="0" parTransId="{B6B021E1-F16F-4F4E-9072-37B65FA44922}" sibTransId="{92F8ED5B-F895-47BA-BF98-67973D2CA8EF}"/>
    <dgm:cxn modelId="{0C67B8B5-EE60-4ADD-9EB9-B0AEBBF3FA69}" srcId="{B65227DC-CE1B-4832-8CBF-801B6ED6894E}" destId="{B0ABA770-3F9D-431D-8FAA-6CD548EC187B}" srcOrd="0" destOrd="0" parTransId="{D805D324-1AED-4148-B7C8-CAA477AA65E8}" sibTransId="{1DDEA7C4-0E11-4FF6-9358-25D8BECDCEF2}"/>
    <dgm:cxn modelId="{D3046E6B-FCBA-4E27-86F0-79C7C52B02E6}" type="presOf" srcId="{660572C7-437F-4240-928D-C92CE3C04064}" destId="{292A051F-FCA9-43EB-97C3-7016CE49A87B}" srcOrd="0" destOrd="0" presId="urn:microsoft.com/office/officeart/2005/8/layout/pyramid4"/>
    <dgm:cxn modelId="{A8C33F2F-7262-4F9A-A032-71AB10B14EA4}" type="presOf" srcId="{124D9DCE-74B1-4E7F-A5B9-91639FAA0F92}" destId="{FFB57A83-4182-4C2D-8BE3-1CD8E3B45B5A}" srcOrd="0" destOrd="0" presId="urn:microsoft.com/office/officeart/2005/8/layout/pyramid4"/>
    <dgm:cxn modelId="{F9A104C8-FDA7-493D-B403-04E8DB80F242}" srcId="{B65227DC-CE1B-4832-8CBF-801B6ED6894E}" destId="{24A817C5-9354-4A73-A629-86B417864EA2}" srcOrd="1" destOrd="0" parTransId="{5743B440-1A39-4ADB-AAA8-5E26D2C86AC0}" sibTransId="{797130EA-B205-48E6-A652-2D95942DFBDB}"/>
    <dgm:cxn modelId="{27E1A2CA-984D-4364-AC37-7CE9BD0CA90E}" type="presParOf" srcId="{A5444F0A-AF9E-4F7F-8B1D-7633B1D88256}" destId="{CAB8CDD5-F8E9-4D51-9F76-7F806903404D}" srcOrd="0" destOrd="0" presId="urn:microsoft.com/office/officeart/2005/8/layout/pyramid4"/>
    <dgm:cxn modelId="{D985BB9C-2573-4C36-9015-0F3BEDB07FDD}" type="presParOf" srcId="{A5444F0A-AF9E-4F7F-8B1D-7633B1D88256}" destId="{1BC582CC-0EBF-471A-B0B3-659B81BFFCA3}" srcOrd="1" destOrd="0" presId="urn:microsoft.com/office/officeart/2005/8/layout/pyramid4"/>
    <dgm:cxn modelId="{31180C4A-B634-4D48-B9E7-EC0852591C5C}" type="presParOf" srcId="{A5444F0A-AF9E-4F7F-8B1D-7633B1D88256}" destId="{292A051F-FCA9-43EB-97C3-7016CE49A87B}" srcOrd="2" destOrd="0" presId="urn:microsoft.com/office/officeart/2005/8/layout/pyramid4"/>
    <dgm:cxn modelId="{8E58C85D-2493-4AD4-B898-878FD44531A3}" type="presParOf" srcId="{A5444F0A-AF9E-4F7F-8B1D-7633B1D88256}" destId="{FFB57A83-4182-4C2D-8BE3-1CD8E3B45B5A}" srcOrd="3" destOrd="0" presId="urn:microsoft.com/office/officeart/2005/8/layout/pyramid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CD1EA5-3758-43F0-AD5F-118CDC5E6CB7}" type="doc">
      <dgm:prSet loTypeId="urn:microsoft.com/office/officeart/2005/8/layout/radial6#1" loCatId="relationship" qsTypeId="urn:microsoft.com/office/officeart/2005/8/quickstyle/simple1#3" qsCatId="simple" csTypeId="urn:microsoft.com/office/officeart/2005/8/colors/colorful5#1" csCatId="colorful" phldr="1"/>
      <dgm:spPr/>
      <dgm:t>
        <a:bodyPr/>
        <a:lstStyle/>
        <a:p>
          <a:endParaRPr lang="en-IN"/>
        </a:p>
      </dgm:t>
    </dgm:pt>
    <dgm:pt modelId="{BF6A5CD2-D306-4462-B36D-972A05397370}">
      <dgm:prSet phldrT="[Text]"/>
      <dgm:spPr/>
      <dgm:t>
        <a:bodyPr/>
        <a:lstStyle/>
        <a:p>
          <a:r>
            <a:rPr lang="en-IN" b="1" dirty="0">
              <a:solidFill>
                <a:schemeClr val="tx1"/>
              </a:solidFill>
            </a:rPr>
            <a:t>Group Leader</a:t>
          </a:r>
        </a:p>
      </dgm:t>
    </dgm:pt>
    <dgm:pt modelId="{2668492D-2CED-4180-A336-ABEE46198279}" type="parTrans" cxnId="{E1E6D3E2-B2EE-400A-87AA-9C8EE2A1677B}">
      <dgm:prSet/>
      <dgm:spPr/>
      <dgm:t>
        <a:bodyPr/>
        <a:lstStyle/>
        <a:p>
          <a:endParaRPr lang="en-IN" b="1">
            <a:solidFill>
              <a:schemeClr val="tx1"/>
            </a:solidFill>
          </a:endParaRPr>
        </a:p>
      </dgm:t>
    </dgm:pt>
    <dgm:pt modelId="{966935D3-7FDD-4BA9-B2E1-4DA11B1012C4}" type="sibTrans" cxnId="{E1E6D3E2-B2EE-400A-87AA-9C8EE2A1677B}">
      <dgm:prSet/>
      <dgm:spPr/>
      <dgm:t>
        <a:bodyPr/>
        <a:lstStyle/>
        <a:p>
          <a:endParaRPr lang="en-IN" b="1">
            <a:solidFill>
              <a:schemeClr val="tx1"/>
            </a:solidFill>
          </a:endParaRPr>
        </a:p>
      </dgm:t>
    </dgm:pt>
    <dgm:pt modelId="{38555271-EAD2-471C-9A77-DF8E30CBF685}">
      <dgm:prSet phldrT="[Text]"/>
      <dgm:spPr/>
      <dgm:t>
        <a:bodyPr/>
        <a:lstStyle/>
        <a:p>
          <a:r>
            <a:rPr lang="en-IN" b="1" dirty="0">
              <a:solidFill>
                <a:schemeClr val="tx1"/>
              </a:solidFill>
            </a:rPr>
            <a:t>Farmer1</a:t>
          </a:r>
        </a:p>
      </dgm:t>
    </dgm:pt>
    <dgm:pt modelId="{F57FF07D-276D-4487-B52F-707E140ACC31}" type="parTrans" cxnId="{7F26EBBE-BA96-47A2-9154-43687E7D48B4}">
      <dgm:prSet/>
      <dgm:spPr/>
      <dgm:t>
        <a:bodyPr/>
        <a:lstStyle/>
        <a:p>
          <a:endParaRPr lang="en-IN" b="1">
            <a:solidFill>
              <a:schemeClr val="tx1"/>
            </a:solidFill>
          </a:endParaRPr>
        </a:p>
      </dgm:t>
    </dgm:pt>
    <dgm:pt modelId="{DE0E576B-3B05-4CD4-A2E2-0EABD2E335D9}" type="sibTrans" cxnId="{7F26EBBE-BA96-47A2-9154-43687E7D48B4}">
      <dgm:prSet/>
      <dgm:spPr/>
      <dgm:t>
        <a:bodyPr/>
        <a:lstStyle/>
        <a:p>
          <a:endParaRPr lang="en-IN" b="1">
            <a:solidFill>
              <a:schemeClr val="tx1"/>
            </a:solidFill>
          </a:endParaRPr>
        </a:p>
      </dgm:t>
    </dgm:pt>
    <dgm:pt modelId="{F1B0C9E5-0600-4A11-A4C5-164EC8275F59}">
      <dgm:prSet phldrT="[Text]"/>
      <dgm:spPr/>
      <dgm:t>
        <a:bodyPr/>
        <a:lstStyle/>
        <a:p>
          <a:r>
            <a:rPr lang="en-IN" b="1" dirty="0">
              <a:solidFill>
                <a:schemeClr val="tx1"/>
              </a:solidFill>
            </a:rPr>
            <a:t>Farmer2</a:t>
          </a:r>
        </a:p>
      </dgm:t>
    </dgm:pt>
    <dgm:pt modelId="{64955BE2-3642-4B14-9471-499AEC44E404}" type="parTrans" cxnId="{2D38A912-C7B5-4442-AF31-86779951D1D7}">
      <dgm:prSet/>
      <dgm:spPr/>
      <dgm:t>
        <a:bodyPr/>
        <a:lstStyle/>
        <a:p>
          <a:endParaRPr lang="en-IN" b="1">
            <a:solidFill>
              <a:schemeClr val="tx1"/>
            </a:solidFill>
          </a:endParaRPr>
        </a:p>
      </dgm:t>
    </dgm:pt>
    <dgm:pt modelId="{2DFA94FD-5181-4DE2-BE88-594E882368C0}" type="sibTrans" cxnId="{2D38A912-C7B5-4442-AF31-86779951D1D7}">
      <dgm:prSet/>
      <dgm:spPr/>
      <dgm:t>
        <a:bodyPr/>
        <a:lstStyle/>
        <a:p>
          <a:endParaRPr lang="en-IN" b="1">
            <a:solidFill>
              <a:schemeClr val="tx1"/>
            </a:solidFill>
          </a:endParaRPr>
        </a:p>
      </dgm:t>
    </dgm:pt>
    <dgm:pt modelId="{2308909E-39C0-49EC-A870-C2DE164B2683}">
      <dgm:prSet phldrT="[Text]"/>
      <dgm:spPr/>
      <dgm:t>
        <a:bodyPr/>
        <a:lstStyle/>
        <a:p>
          <a:r>
            <a:rPr lang="en-IN" b="1" dirty="0">
              <a:solidFill>
                <a:schemeClr val="tx1"/>
              </a:solidFill>
            </a:rPr>
            <a:t>Farmer3</a:t>
          </a:r>
        </a:p>
      </dgm:t>
    </dgm:pt>
    <dgm:pt modelId="{A18DB730-5752-4D5F-8B8B-B120470BBD3B}" type="parTrans" cxnId="{E3EBD36D-D01D-4217-B099-620E44920615}">
      <dgm:prSet/>
      <dgm:spPr/>
      <dgm:t>
        <a:bodyPr/>
        <a:lstStyle/>
        <a:p>
          <a:endParaRPr lang="en-IN" b="1">
            <a:solidFill>
              <a:schemeClr val="tx1"/>
            </a:solidFill>
          </a:endParaRPr>
        </a:p>
      </dgm:t>
    </dgm:pt>
    <dgm:pt modelId="{2F880200-BC62-4171-8883-7275C901725D}" type="sibTrans" cxnId="{E3EBD36D-D01D-4217-B099-620E44920615}">
      <dgm:prSet/>
      <dgm:spPr/>
      <dgm:t>
        <a:bodyPr/>
        <a:lstStyle/>
        <a:p>
          <a:endParaRPr lang="en-IN" b="1">
            <a:solidFill>
              <a:schemeClr val="tx1"/>
            </a:solidFill>
          </a:endParaRPr>
        </a:p>
      </dgm:t>
    </dgm:pt>
    <dgm:pt modelId="{55A45C9F-DAA1-48FA-B0B0-D9A3D6EABFAD}">
      <dgm:prSet phldrT="[Text]"/>
      <dgm:spPr/>
      <dgm:t>
        <a:bodyPr/>
        <a:lstStyle/>
        <a:p>
          <a:r>
            <a:rPr lang="en-IN" b="1" dirty="0">
              <a:solidFill>
                <a:schemeClr val="tx1"/>
              </a:solidFill>
            </a:rPr>
            <a:t>Farmer 4</a:t>
          </a:r>
        </a:p>
      </dgm:t>
    </dgm:pt>
    <dgm:pt modelId="{8387B05D-331E-4050-BE75-AF7B5FD139B0}" type="parTrans" cxnId="{D09FCFA1-2DA5-425B-B581-89A05B5F45C2}">
      <dgm:prSet/>
      <dgm:spPr/>
      <dgm:t>
        <a:bodyPr/>
        <a:lstStyle/>
        <a:p>
          <a:endParaRPr lang="en-IN" b="1">
            <a:solidFill>
              <a:schemeClr val="tx1"/>
            </a:solidFill>
          </a:endParaRPr>
        </a:p>
      </dgm:t>
    </dgm:pt>
    <dgm:pt modelId="{0BBF9F6E-7983-44AB-8309-19BD2F54D3DD}" type="sibTrans" cxnId="{D09FCFA1-2DA5-425B-B581-89A05B5F45C2}">
      <dgm:prSet/>
      <dgm:spPr/>
      <dgm:t>
        <a:bodyPr/>
        <a:lstStyle/>
        <a:p>
          <a:endParaRPr lang="en-IN" b="1">
            <a:solidFill>
              <a:schemeClr val="tx1"/>
            </a:solidFill>
          </a:endParaRPr>
        </a:p>
      </dgm:t>
    </dgm:pt>
    <dgm:pt modelId="{46F3DA8A-9D04-4E4F-B90D-D78D219C85B7}" type="pres">
      <dgm:prSet presAssocID="{9CCD1EA5-3758-43F0-AD5F-118CDC5E6CB7}" presName="Name0" presStyleCnt="0">
        <dgm:presLayoutVars>
          <dgm:chMax val="1"/>
          <dgm:dir/>
          <dgm:animLvl val="ctr"/>
          <dgm:resizeHandles val="exact"/>
        </dgm:presLayoutVars>
      </dgm:prSet>
      <dgm:spPr/>
      <dgm:t>
        <a:bodyPr/>
        <a:lstStyle/>
        <a:p>
          <a:endParaRPr lang="en-US"/>
        </a:p>
      </dgm:t>
    </dgm:pt>
    <dgm:pt modelId="{D69720BC-022D-4AEA-80A7-6F5056A8EFA1}" type="pres">
      <dgm:prSet presAssocID="{BF6A5CD2-D306-4462-B36D-972A05397370}" presName="centerShape" presStyleLbl="node0" presStyleIdx="0" presStyleCnt="1"/>
      <dgm:spPr/>
      <dgm:t>
        <a:bodyPr/>
        <a:lstStyle/>
        <a:p>
          <a:endParaRPr lang="en-US"/>
        </a:p>
      </dgm:t>
    </dgm:pt>
    <dgm:pt modelId="{4E74CB22-E648-4C50-A9BA-26903B8C3985}" type="pres">
      <dgm:prSet presAssocID="{38555271-EAD2-471C-9A77-DF8E30CBF685}" presName="node" presStyleLbl="node1" presStyleIdx="0" presStyleCnt="4">
        <dgm:presLayoutVars>
          <dgm:bulletEnabled val="1"/>
        </dgm:presLayoutVars>
      </dgm:prSet>
      <dgm:spPr/>
      <dgm:t>
        <a:bodyPr/>
        <a:lstStyle/>
        <a:p>
          <a:endParaRPr lang="en-US"/>
        </a:p>
      </dgm:t>
    </dgm:pt>
    <dgm:pt modelId="{EF407DA4-4F49-45FC-A124-943F3DAA259C}" type="pres">
      <dgm:prSet presAssocID="{38555271-EAD2-471C-9A77-DF8E30CBF685}" presName="dummy" presStyleCnt="0"/>
      <dgm:spPr/>
    </dgm:pt>
    <dgm:pt modelId="{169D6F98-30FC-40F4-82D4-C064D51FAA45}" type="pres">
      <dgm:prSet presAssocID="{DE0E576B-3B05-4CD4-A2E2-0EABD2E335D9}" presName="sibTrans" presStyleLbl="sibTrans2D1" presStyleIdx="0" presStyleCnt="4"/>
      <dgm:spPr/>
      <dgm:t>
        <a:bodyPr/>
        <a:lstStyle/>
        <a:p>
          <a:endParaRPr lang="en-US"/>
        </a:p>
      </dgm:t>
    </dgm:pt>
    <dgm:pt modelId="{6ECC59EA-0998-4A1B-A71F-7FB1F1F9B732}" type="pres">
      <dgm:prSet presAssocID="{F1B0C9E5-0600-4A11-A4C5-164EC8275F59}" presName="node" presStyleLbl="node1" presStyleIdx="1" presStyleCnt="4">
        <dgm:presLayoutVars>
          <dgm:bulletEnabled val="1"/>
        </dgm:presLayoutVars>
      </dgm:prSet>
      <dgm:spPr/>
      <dgm:t>
        <a:bodyPr/>
        <a:lstStyle/>
        <a:p>
          <a:endParaRPr lang="en-US"/>
        </a:p>
      </dgm:t>
    </dgm:pt>
    <dgm:pt modelId="{1834C29D-D1DD-4619-94D1-1A0F32CDBA34}" type="pres">
      <dgm:prSet presAssocID="{F1B0C9E5-0600-4A11-A4C5-164EC8275F59}" presName="dummy" presStyleCnt="0"/>
      <dgm:spPr/>
    </dgm:pt>
    <dgm:pt modelId="{CB53F51F-8EA1-48EB-982C-04523ED00BD1}" type="pres">
      <dgm:prSet presAssocID="{2DFA94FD-5181-4DE2-BE88-594E882368C0}" presName="sibTrans" presStyleLbl="sibTrans2D1" presStyleIdx="1" presStyleCnt="4"/>
      <dgm:spPr/>
      <dgm:t>
        <a:bodyPr/>
        <a:lstStyle/>
        <a:p>
          <a:endParaRPr lang="en-US"/>
        </a:p>
      </dgm:t>
    </dgm:pt>
    <dgm:pt modelId="{D1C28CE7-EF55-4446-BA25-4C937098EADD}" type="pres">
      <dgm:prSet presAssocID="{2308909E-39C0-49EC-A870-C2DE164B2683}" presName="node" presStyleLbl="node1" presStyleIdx="2" presStyleCnt="4">
        <dgm:presLayoutVars>
          <dgm:bulletEnabled val="1"/>
        </dgm:presLayoutVars>
      </dgm:prSet>
      <dgm:spPr/>
      <dgm:t>
        <a:bodyPr/>
        <a:lstStyle/>
        <a:p>
          <a:endParaRPr lang="en-US"/>
        </a:p>
      </dgm:t>
    </dgm:pt>
    <dgm:pt modelId="{44B062E4-65C4-4FDB-8DF1-70044244532B}" type="pres">
      <dgm:prSet presAssocID="{2308909E-39C0-49EC-A870-C2DE164B2683}" presName="dummy" presStyleCnt="0"/>
      <dgm:spPr/>
    </dgm:pt>
    <dgm:pt modelId="{89DEDD23-B918-4B2A-9BD0-37AEEA015E0D}" type="pres">
      <dgm:prSet presAssocID="{2F880200-BC62-4171-8883-7275C901725D}" presName="sibTrans" presStyleLbl="sibTrans2D1" presStyleIdx="2" presStyleCnt="4"/>
      <dgm:spPr/>
      <dgm:t>
        <a:bodyPr/>
        <a:lstStyle/>
        <a:p>
          <a:endParaRPr lang="en-US"/>
        </a:p>
      </dgm:t>
    </dgm:pt>
    <dgm:pt modelId="{4E79CCD0-E459-4D81-B53C-8D565A01EDA1}" type="pres">
      <dgm:prSet presAssocID="{55A45C9F-DAA1-48FA-B0B0-D9A3D6EABFAD}" presName="node" presStyleLbl="node1" presStyleIdx="3" presStyleCnt="4">
        <dgm:presLayoutVars>
          <dgm:bulletEnabled val="1"/>
        </dgm:presLayoutVars>
      </dgm:prSet>
      <dgm:spPr/>
      <dgm:t>
        <a:bodyPr/>
        <a:lstStyle/>
        <a:p>
          <a:endParaRPr lang="en-US"/>
        </a:p>
      </dgm:t>
    </dgm:pt>
    <dgm:pt modelId="{BC001E14-72A3-4271-91D6-17C4B28152B8}" type="pres">
      <dgm:prSet presAssocID="{55A45C9F-DAA1-48FA-B0B0-D9A3D6EABFAD}" presName="dummy" presStyleCnt="0"/>
      <dgm:spPr/>
    </dgm:pt>
    <dgm:pt modelId="{8F304E7C-B971-48C5-9AF7-C8D537F978B5}" type="pres">
      <dgm:prSet presAssocID="{0BBF9F6E-7983-44AB-8309-19BD2F54D3DD}" presName="sibTrans" presStyleLbl="sibTrans2D1" presStyleIdx="3" presStyleCnt="4"/>
      <dgm:spPr/>
      <dgm:t>
        <a:bodyPr/>
        <a:lstStyle/>
        <a:p>
          <a:endParaRPr lang="en-US"/>
        </a:p>
      </dgm:t>
    </dgm:pt>
  </dgm:ptLst>
  <dgm:cxnLst>
    <dgm:cxn modelId="{BC65BDC0-6D4C-4EA0-878C-D84317511A02}" type="presOf" srcId="{DE0E576B-3B05-4CD4-A2E2-0EABD2E335D9}" destId="{169D6F98-30FC-40F4-82D4-C064D51FAA45}" srcOrd="0" destOrd="0" presId="urn:microsoft.com/office/officeart/2005/8/layout/radial6#1"/>
    <dgm:cxn modelId="{E3EBD36D-D01D-4217-B099-620E44920615}" srcId="{BF6A5CD2-D306-4462-B36D-972A05397370}" destId="{2308909E-39C0-49EC-A870-C2DE164B2683}" srcOrd="2" destOrd="0" parTransId="{A18DB730-5752-4D5F-8B8B-B120470BBD3B}" sibTransId="{2F880200-BC62-4171-8883-7275C901725D}"/>
    <dgm:cxn modelId="{E1E6D3E2-B2EE-400A-87AA-9C8EE2A1677B}" srcId="{9CCD1EA5-3758-43F0-AD5F-118CDC5E6CB7}" destId="{BF6A5CD2-D306-4462-B36D-972A05397370}" srcOrd="0" destOrd="0" parTransId="{2668492D-2CED-4180-A336-ABEE46198279}" sibTransId="{966935D3-7FDD-4BA9-B2E1-4DA11B1012C4}"/>
    <dgm:cxn modelId="{2D38A912-C7B5-4442-AF31-86779951D1D7}" srcId="{BF6A5CD2-D306-4462-B36D-972A05397370}" destId="{F1B0C9E5-0600-4A11-A4C5-164EC8275F59}" srcOrd="1" destOrd="0" parTransId="{64955BE2-3642-4B14-9471-499AEC44E404}" sibTransId="{2DFA94FD-5181-4DE2-BE88-594E882368C0}"/>
    <dgm:cxn modelId="{17EA5EA7-DA5F-4680-AEC2-98D8ACC6766B}" type="presOf" srcId="{38555271-EAD2-471C-9A77-DF8E30CBF685}" destId="{4E74CB22-E648-4C50-A9BA-26903B8C3985}" srcOrd="0" destOrd="0" presId="urn:microsoft.com/office/officeart/2005/8/layout/radial6#1"/>
    <dgm:cxn modelId="{B4392584-B2DE-495B-BB46-3BBEF33BEEBC}" type="presOf" srcId="{9CCD1EA5-3758-43F0-AD5F-118CDC5E6CB7}" destId="{46F3DA8A-9D04-4E4F-B90D-D78D219C85B7}" srcOrd="0" destOrd="0" presId="urn:microsoft.com/office/officeart/2005/8/layout/radial6#1"/>
    <dgm:cxn modelId="{5FDAF093-2640-4933-90FC-161F471B688F}" type="presOf" srcId="{55A45C9F-DAA1-48FA-B0B0-D9A3D6EABFAD}" destId="{4E79CCD0-E459-4D81-B53C-8D565A01EDA1}" srcOrd="0" destOrd="0" presId="urn:microsoft.com/office/officeart/2005/8/layout/radial6#1"/>
    <dgm:cxn modelId="{2879D38D-57A1-47B8-BFC7-F450224D728E}" type="presOf" srcId="{2DFA94FD-5181-4DE2-BE88-594E882368C0}" destId="{CB53F51F-8EA1-48EB-982C-04523ED00BD1}" srcOrd="0" destOrd="0" presId="urn:microsoft.com/office/officeart/2005/8/layout/radial6#1"/>
    <dgm:cxn modelId="{435F05CB-2E1D-485E-9976-1FD4DEADD92A}" type="presOf" srcId="{0BBF9F6E-7983-44AB-8309-19BD2F54D3DD}" destId="{8F304E7C-B971-48C5-9AF7-C8D537F978B5}" srcOrd="0" destOrd="0" presId="urn:microsoft.com/office/officeart/2005/8/layout/radial6#1"/>
    <dgm:cxn modelId="{6BAB3A3B-DF6E-4CF9-B65B-91198B2E827E}" type="presOf" srcId="{2F880200-BC62-4171-8883-7275C901725D}" destId="{89DEDD23-B918-4B2A-9BD0-37AEEA015E0D}" srcOrd="0" destOrd="0" presId="urn:microsoft.com/office/officeart/2005/8/layout/radial6#1"/>
    <dgm:cxn modelId="{66D33E99-0183-4B21-B891-1E021D0939B6}" type="presOf" srcId="{2308909E-39C0-49EC-A870-C2DE164B2683}" destId="{D1C28CE7-EF55-4446-BA25-4C937098EADD}" srcOrd="0" destOrd="0" presId="urn:microsoft.com/office/officeart/2005/8/layout/radial6#1"/>
    <dgm:cxn modelId="{15322BC0-E602-4776-A13E-8758D87124A1}" type="presOf" srcId="{F1B0C9E5-0600-4A11-A4C5-164EC8275F59}" destId="{6ECC59EA-0998-4A1B-A71F-7FB1F1F9B732}" srcOrd="0" destOrd="0" presId="urn:microsoft.com/office/officeart/2005/8/layout/radial6#1"/>
    <dgm:cxn modelId="{6AB6FF03-8E2D-40BC-A676-F3F91487368B}" type="presOf" srcId="{BF6A5CD2-D306-4462-B36D-972A05397370}" destId="{D69720BC-022D-4AEA-80A7-6F5056A8EFA1}" srcOrd="0" destOrd="0" presId="urn:microsoft.com/office/officeart/2005/8/layout/radial6#1"/>
    <dgm:cxn modelId="{D09FCFA1-2DA5-425B-B581-89A05B5F45C2}" srcId="{BF6A5CD2-D306-4462-B36D-972A05397370}" destId="{55A45C9F-DAA1-48FA-B0B0-D9A3D6EABFAD}" srcOrd="3" destOrd="0" parTransId="{8387B05D-331E-4050-BE75-AF7B5FD139B0}" sibTransId="{0BBF9F6E-7983-44AB-8309-19BD2F54D3DD}"/>
    <dgm:cxn modelId="{7F26EBBE-BA96-47A2-9154-43687E7D48B4}" srcId="{BF6A5CD2-D306-4462-B36D-972A05397370}" destId="{38555271-EAD2-471C-9A77-DF8E30CBF685}" srcOrd="0" destOrd="0" parTransId="{F57FF07D-276D-4487-B52F-707E140ACC31}" sibTransId="{DE0E576B-3B05-4CD4-A2E2-0EABD2E335D9}"/>
    <dgm:cxn modelId="{02C0926C-C569-4BDA-BEDC-02E5D381775E}" type="presParOf" srcId="{46F3DA8A-9D04-4E4F-B90D-D78D219C85B7}" destId="{D69720BC-022D-4AEA-80A7-6F5056A8EFA1}" srcOrd="0" destOrd="0" presId="urn:microsoft.com/office/officeart/2005/8/layout/radial6#1"/>
    <dgm:cxn modelId="{281D41A1-3D08-4597-9C8B-D1B854128867}" type="presParOf" srcId="{46F3DA8A-9D04-4E4F-B90D-D78D219C85B7}" destId="{4E74CB22-E648-4C50-A9BA-26903B8C3985}" srcOrd="1" destOrd="0" presId="urn:microsoft.com/office/officeart/2005/8/layout/radial6#1"/>
    <dgm:cxn modelId="{2E4D0BC2-58E1-456C-96DB-9A234EAA5C0B}" type="presParOf" srcId="{46F3DA8A-9D04-4E4F-B90D-D78D219C85B7}" destId="{EF407DA4-4F49-45FC-A124-943F3DAA259C}" srcOrd="2" destOrd="0" presId="urn:microsoft.com/office/officeart/2005/8/layout/radial6#1"/>
    <dgm:cxn modelId="{BD8E494C-7131-4042-BC73-17E8094F1137}" type="presParOf" srcId="{46F3DA8A-9D04-4E4F-B90D-D78D219C85B7}" destId="{169D6F98-30FC-40F4-82D4-C064D51FAA45}" srcOrd="3" destOrd="0" presId="urn:microsoft.com/office/officeart/2005/8/layout/radial6#1"/>
    <dgm:cxn modelId="{B0984777-733C-41C3-ABF0-421774046BA6}" type="presParOf" srcId="{46F3DA8A-9D04-4E4F-B90D-D78D219C85B7}" destId="{6ECC59EA-0998-4A1B-A71F-7FB1F1F9B732}" srcOrd="4" destOrd="0" presId="urn:microsoft.com/office/officeart/2005/8/layout/radial6#1"/>
    <dgm:cxn modelId="{DA23A4E5-63DB-43AD-9E4D-599D539890EE}" type="presParOf" srcId="{46F3DA8A-9D04-4E4F-B90D-D78D219C85B7}" destId="{1834C29D-D1DD-4619-94D1-1A0F32CDBA34}" srcOrd="5" destOrd="0" presId="urn:microsoft.com/office/officeart/2005/8/layout/radial6#1"/>
    <dgm:cxn modelId="{30835D7D-AB25-4080-ADCD-62516BD19FBF}" type="presParOf" srcId="{46F3DA8A-9D04-4E4F-B90D-D78D219C85B7}" destId="{CB53F51F-8EA1-48EB-982C-04523ED00BD1}" srcOrd="6" destOrd="0" presId="urn:microsoft.com/office/officeart/2005/8/layout/radial6#1"/>
    <dgm:cxn modelId="{9305F7ED-9FF6-4F78-B872-F61877D168B3}" type="presParOf" srcId="{46F3DA8A-9D04-4E4F-B90D-D78D219C85B7}" destId="{D1C28CE7-EF55-4446-BA25-4C937098EADD}" srcOrd="7" destOrd="0" presId="urn:microsoft.com/office/officeart/2005/8/layout/radial6#1"/>
    <dgm:cxn modelId="{66828B72-8FE0-4EF6-A084-B37DBB734047}" type="presParOf" srcId="{46F3DA8A-9D04-4E4F-B90D-D78D219C85B7}" destId="{44B062E4-65C4-4FDB-8DF1-70044244532B}" srcOrd="8" destOrd="0" presId="urn:microsoft.com/office/officeart/2005/8/layout/radial6#1"/>
    <dgm:cxn modelId="{D68C3AC1-7FA2-431E-805E-165D25F44E5C}" type="presParOf" srcId="{46F3DA8A-9D04-4E4F-B90D-D78D219C85B7}" destId="{89DEDD23-B918-4B2A-9BD0-37AEEA015E0D}" srcOrd="9" destOrd="0" presId="urn:microsoft.com/office/officeart/2005/8/layout/radial6#1"/>
    <dgm:cxn modelId="{AE23603E-983A-444B-8EE4-9BCA3F6158DD}" type="presParOf" srcId="{46F3DA8A-9D04-4E4F-B90D-D78D219C85B7}" destId="{4E79CCD0-E459-4D81-B53C-8D565A01EDA1}" srcOrd="10" destOrd="0" presId="urn:microsoft.com/office/officeart/2005/8/layout/radial6#1"/>
    <dgm:cxn modelId="{B583F8B1-B5C5-4AA0-9D8D-457F5911CB9B}" type="presParOf" srcId="{46F3DA8A-9D04-4E4F-B90D-D78D219C85B7}" destId="{BC001E14-72A3-4271-91D6-17C4B28152B8}" srcOrd="11" destOrd="0" presId="urn:microsoft.com/office/officeart/2005/8/layout/radial6#1"/>
    <dgm:cxn modelId="{BD952F81-04FC-4B72-8532-15AEF1AE32FB}" type="presParOf" srcId="{46F3DA8A-9D04-4E4F-B90D-D78D219C85B7}" destId="{8F304E7C-B971-48C5-9AF7-C8D537F978B5}" srcOrd="12" destOrd="0" presId="urn:microsoft.com/office/officeart/2005/8/layout/radial6#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6BC6A9-AE4B-4BDA-90DC-20DDEDD53862}" type="doc">
      <dgm:prSet loTypeId="urn:microsoft.com/office/officeart/2005/8/layout/funnel1" loCatId="process" qsTypeId="urn:microsoft.com/office/officeart/2005/8/quickstyle/3d1#1" qsCatId="3D" csTypeId="urn:microsoft.com/office/officeart/2005/8/colors/colorful5#2" csCatId="colorful" phldr="1"/>
      <dgm:spPr/>
      <dgm:t>
        <a:bodyPr/>
        <a:lstStyle/>
        <a:p>
          <a:endParaRPr lang="en-US"/>
        </a:p>
      </dgm:t>
    </dgm:pt>
    <dgm:pt modelId="{0A75DCAA-A9DA-43CE-8255-00080265E639}">
      <dgm:prSet phldrT="[Text]"/>
      <dgm:spPr/>
      <dgm:t>
        <a:bodyPr/>
        <a:lstStyle/>
        <a:p>
          <a:r>
            <a:rPr lang="en-US" b="1" dirty="0" err="1">
              <a:solidFill>
                <a:schemeClr val="tx1"/>
              </a:solidFill>
            </a:rPr>
            <a:t>Trg</a:t>
          </a:r>
          <a:r>
            <a:rPr lang="en-US" b="1" dirty="0">
              <a:solidFill>
                <a:schemeClr val="tx1"/>
              </a:solidFill>
            </a:rPr>
            <a:t> &amp; </a:t>
          </a:r>
          <a:r>
            <a:rPr lang="en-US" b="1" dirty="0" err="1">
              <a:solidFill>
                <a:schemeClr val="tx1"/>
              </a:solidFill>
            </a:rPr>
            <a:t>Meet’g</a:t>
          </a:r>
          <a:r>
            <a:rPr lang="en-US" b="1" dirty="0">
              <a:solidFill>
                <a:schemeClr val="tx1"/>
              </a:solidFill>
            </a:rPr>
            <a:t> Coordinator</a:t>
          </a:r>
        </a:p>
      </dgm:t>
    </dgm:pt>
    <dgm:pt modelId="{4FB067BE-F97D-4C6C-B1F5-46DFF618FBDC}" type="parTrans" cxnId="{940AC87B-B5F2-4955-8D37-28900BC791B9}">
      <dgm:prSet/>
      <dgm:spPr/>
      <dgm:t>
        <a:bodyPr/>
        <a:lstStyle/>
        <a:p>
          <a:endParaRPr lang="en-US" b="1">
            <a:solidFill>
              <a:schemeClr val="tx1"/>
            </a:solidFill>
          </a:endParaRPr>
        </a:p>
      </dgm:t>
    </dgm:pt>
    <dgm:pt modelId="{E542BF62-9EF9-42D7-ACA9-6F6DB85330EE}" type="sibTrans" cxnId="{940AC87B-B5F2-4955-8D37-28900BC791B9}">
      <dgm:prSet/>
      <dgm:spPr/>
      <dgm:t>
        <a:bodyPr/>
        <a:lstStyle/>
        <a:p>
          <a:endParaRPr lang="en-US" b="1">
            <a:solidFill>
              <a:schemeClr val="tx1"/>
            </a:solidFill>
          </a:endParaRPr>
        </a:p>
      </dgm:t>
    </dgm:pt>
    <dgm:pt modelId="{4C2D138F-062E-41C0-86EE-BA20200EF5C0}">
      <dgm:prSet phldrT="[Text]"/>
      <dgm:spPr/>
      <dgm:t>
        <a:bodyPr/>
        <a:lstStyle/>
        <a:p>
          <a:r>
            <a:rPr lang="en-US" b="1" dirty="0">
              <a:solidFill>
                <a:schemeClr val="tx1"/>
              </a:solidFill>
            </a:rPr>
            <a:t>Group Leader</a:t>
          </a:r>
        </a:p>
      </dgm:t>
    </dgm:pt>
    <dgm:pt modelId="{14189BAA-9E7D-40BD-9306-9698B972F757}" type="parTrans" cxnId="{DFC3FC2C-5563-434D-9CB4-C2E3AA90BDC4}">
      <dgm:prSet/>
      <dgm:spPr/>
      <dgm:t>
        <a:bodyPr/>
        <a:lstStyle/>
        <a:p>
          <a:endParaRPr lang="en-US" b="1">
            <a:solidFill>
              <a:schemeClr val="tx1"/>
            </a:solidFill>
          </a:endParaRPr>
        </a:p>
      </dgm:t>
    </dgm:pt>
    <dgm:pt modelId="{DF4DCBE8-D096-48AD-B4F2-4E5B60CB8603}" type="sibTrans" cxnId="{DFC3FC2C-5563-434D-9CB4-C2E3AA90BDC4}">
      <dgm:prSet/>
      <dgm:spPr/>
      <dgm:t>
        <a:bodyPr/>
        <a:lstStyle/>
        <a:p>
          <a:endParaRPr lang="en-US" b="1">
            <a:solidFill>
              <a:schemeClr val="tx1"/>
            </a:solidFill>
          </a:endParaRPr>
        </a:p>
      </dgm:t>
    </dgm:pt>
    <dgm:pt modelId="{13554093-ABB3-4776-B6AD-A78C7ABAB7D2}">
      <dgm:prSet phldrT="[Text]"/>
      <dgm:spPr/>
      <dgm:t>
        <a:bodyPr/>
        <a:lstStyle/>
        <a:p>
          <a:r>
            <a:rPr lang="en-US" b="1" dirty="0">
              <a:solidFill>
                <a:schemeClr val="tx1"/>
              </a:solidFill>
            </a:rPr>
            <a:t>Peer review facilitator</a:t>
          </a:r>
        </a:p>
      </dgm:t>
    </dgm:pt>
    <dgm:pt modelId="{7F12DF00-556F-4D23-B660-B848A3A2EEAB}" type="parTrans" cxnId="{900C5D8B-8A99-4E2F-B6EB-A6EB88D3BA75}">
      <dgm:prSet/>
      <dgm:spPr/>
      <dgm:t>
        <a:bodyPr/>
        <a:lstStyle/>
        <a:p>
          <a:endParaRPr lang="en-US" b="1">
            <a:solidFill>
              <a:schemeClr val="tx1"/>
            </a:solidFill>
          </a:endParaRPr>
        </a:p>
      </dgm:t>
    </dgm:pt>
    <dgm:pt modelId="{53C7A31C-F237-48FD-A167-C209227366AD}" type="sibTrans" cxnId="{900C5D8B-8A99-4E2F-B6EB-A6EB88D3BA75}">
      <dgm:prSet/>
      <dgm:spPr/>
      <dgm:t>
        <a:bodyPr/>
        <a:lstStyle/>
        <a:p>
          <a:endParaRPr lang="en-US" b="1">
            <a:solidFill>
              <a:schemeClr val="tx1"/>
            </a:solidFill>
          </a:endParaRPr>
        </a:p>
      </dgm:t>
    </dgm:pt>
    <dgm:pt modelId="{E30D6492-D069-44CC-A4CE-C33BCF87E809}">
      <dgm:prSet phldrT="[Text]"/>
      <dgm:spPr/>
      <dgm:t>
        <a:bodyPr/>
        <a:lstStyle/>
        <a:p>
          <a:r>
            <a:rPr lang="en-US" b="1" dirty="0">
              <a:solidFill>
                <a:schemeClr val="tx1"/>
              </a:solidFill>
            </a:rPr>
            <a:t>Organic Farming/Produce</a:t>
          </a:r>
        </a:p>
      </dgm:t>
    </dgm:pt>
    <dgm:pt modelId="{0E4B313C-DA07-40A8-BD30-C402D8571BCB}" type="parTrans" cxnId="{B644437B-19F9-43E3-B9C6-B38ED78117EB}">
      <dgm:prSet/>
      <dgm:spPr/>
      <dgm:t>
        <a:bodyPr/>
        <a:lstStyle/>
        <a:p>
          <a:endParaRPr lang="en-US" b="1">
            <a:solidFill>
              <a:schemeClr val="tx1"/>
            </a:solidFill>
          </a:endParaRPr>
        </a:p>
      </dgm:t>
    </dgm:pt>
    <dgm:pt modelId="{477338CE-DA1A-4B59-8E57-45C8B0363B90}" type="sibTrans" cxnId="{B644437B-19F9-43E3-B9C6-B38ED78117EB}">
      <dgm:prSet/>
      <dgm:spPr/>
      <dgm:t>
        <a:bodyPr/>
        <a:lstStyle/>
        <a:p>
          <a:endParaRPr lang="en-US" b="1">
            <a:solidFill>
              <a:schemeClr val="tx1"/>
            </a:solidFill>
          </a:endParaRPr>
        </a:p>
      </dgm:t>
    </dgm:pt>
    <dgm:pt modelId="{25F71770-928A-4F65-B217-24AE03EB8E80}" type="pres">
      <dgm:prSet presAssocID="{C36BC6A9-AE4B-4BDA-90DC-20DDEDD53862}" presName="Name0" presStyleCnt="0">
        <dgm:presLayoutVars>
          <dgm:chMax val="4"/>
          <dgm:resizeHandles val="exact"/>
        </dgm:presLayoutVars>
      </dgm:prSet>
      <dgm:spPr/>
      <dgm:t>
        <a:bodyPr/>
        <a:lstStyle/>
        <a:p>
          <a:endParaRPr lang="en-US"/>
        </a:p>
      </dgm:t>
    </dgm:pt>
    <dgm:pt modelId="{FDD96470-0973-4EA7-A547-E709BA27DB6C}" type="pres">
      <dgm:prSet presAssocID="{C36BC6A9-AE4B-4BDA-90DC-20DDEDD53862}" presName="ellipse" presStyleLbl="trBgShp" presStyleIdx="0" presStyleCnt="1"/>
      <dgm:spPr/>
    </dgm:pt>
    <dgm:pt modelId="{6DE7F77C-B5BD-4FA9-A05D-CD41871BDDBC}" type="pres">
      <dgm:prSet presAssocID="{C36BC6A9-AE4B-4BDA-90DC-20DDEDD53862}" presName="arrow1" presStyleLbl="fgShp" presStyleIdx="0" presStyleCnt="1" custScaleY="199980" custLinFactNeighborY="20969"/>
      <dgm:spPr/>
    </dgm:pt>
    <dgm:pt modelId="{1383B33B-317F-433A-9C2C-761708CF305E}" type="pres">
      <dgm:prSet presAssocID="{C36BC6A9-AE4B-4BDA-90DC-20DDEDD53862}" presName="rectangle" presStyleLbl="revTx" presStyleIdx="0" presStyleCnt="1" custLinFactNeighborX="1555" custLinFactNeighborY="50639">
        <dgm:presLayoutVars>
          <dgm:bulletEnabled val="1"/>
        </dgm:presLayoutVars>
      </dgm:prSet>
      <dgm:spPr/>
      <dgm:t>
        <a:bodyPr/>
        <a:lstStyle/>
        <a:p>
          <a:endParaRPr lang="en-US"/>
        </a:p>
      </dgm:t>
    </dgm:pt>
    <dgm:pt modelId="{0E7673C1-237B-4C3D-864D-95FB101CBAFD}" type="pres">
      <dgm:prSet presAssocID="{4C2D138F-062E-41C0-86EE-BA20200EF5C0}" presName="item1" presStyleLbl="node1" presStyleIdx="0" presStyleCnt="3">
        <dgm:presLayoutVars>
          <dgm:bulletEnabled val="1"/>
        </dgm:presLayoutVars>
      </dgm:prSet>
      <dgm:spPr/>
      <dgm:t>
        <a:bodyPr/>
        <a:lstStyle/>
        <a:p>
          <a:endParaRPr lang="en-US"/>
        </a:p>
      </dgm:t>
    </dgm:pt>
    <dgm:pt modelId="{E4806026-6C50-475A-9E38-A8612B28C2CF}" type="pres">
      <dgm:prSet presAssocID="{13554093-ABB3-4776-B6AD-A78C7ABAB7D2}" presName="item2" presStyleLbl="node1" presStyleIdx="1" presStyleCnt="3">
        <dgm:presLayoutVars>
          <dgm:bulletEnabled val="1"/>
        </dgm:presLayoutVars>
      </dgm:prSet>
      <dgm:spPr/>
      <dgm:t>
        <a:bodyPr/>
        <a:lstStyle/>
        <a:p>
          <a:endParaRPr lang="en-US"/>
        </a:p>
      </dgm:t>
    </dgm:pt>
    <dgm:pt modelId="{9C5C2B27-BB4E-465D-83D3-D76D9B858C8E}" type="pres">
      <dgm:prSet presAssocID="{E30D6492-D069-44CC-A4CE-C33BCF87E809}" presName="item3" presStyleLbl="node1" presStyleIdx="2" presStyleCnt="3">
        <dgm:presLayoutVars>
          <dgm:bulletEnabled val="1"/>
        </dgm:presLayoutVars>
      </dgm:prSet>
      <dgm:spPr/>
      <dgm:t>
        <a:bodyPr/>
        <a:lstStyle/>
        <a:p>
          <a:endParaRPr lang="en-US"/>
        </a:p>
      </dgm:t>
    </dgm:pt>
    <dgm:pt modelId="{16B16F63-14BB-4406-B9B9-AE4F82BB8419}" type="pres">
      <dgm:prSet presAssocID="{C36BC6A9-AE4B-4BDA-90DC-20DDEDD53862}" presName="funnel" presStyleLbl="trAlignAcc1" presStyleIdx="0" presStyleCnt="1" custScaleX="118961" custScaleY="99818"/>
      <dgm:spPr/>
    </dgm:pt>
  </dgm:ptLst>
  <dgm:cxnLst>
    <dgm:cxn modelId="{FCD0E40D-FB38-473D-8A4F-7078A0D6D58A}" type="presOf" srcId="{4C2D138F-062E-41C0-86EE-BA20200EF5C0}" destId="{E4806026-6C50-475A-9E38-A8612B28C2CF}" srcOrd="0" destOrd="0" presId="urn:microsoft.com/office/officeart/2005/8/layout/funnel1"/>
    <dgm:cxn modelId="{78A68E53-B69D-477F-BBA0-19E79F144EFF}" type="presOf" srcId="{C36BC6A9-AE4B-4BDA-90DC-20DDEDD53862}" destId="{25F71770-928A-4F65-B217-24AE03EB8E80}" srcOrd="0" destOrd="0" presId="urn:microsoft.com/office/officeart/2005/8/layout/funnel1"/>
    <dgm:cxn modelId="{900C5D8B-8A99-4E2F-B6EB-A6EB88D3BA75}" srcId="{C36BC6A9-AE4B-4BDA-90DC-20DDEDD53862}" destId="{13554093-ABB3-4776-B6AD-A78C7ABAB7D2}" srcOrd="2" destOrd="0" parTransId="{7F12DF00-556F-4D23-B660-B848A3A2EEAB}" sibTransId="{53C7A31C-F237-48FD-A167-C209227366AD}"/>
    <dgm:cxn modelId="{940AC87B-B5F2-4955-8D37-28900BC791B9}" srcId="{C36BC6A9-AE4B-4BDA-90DC-20DDEDD53862}" destId="{0A75DCAA-A9DA-43CE-8255-00080265E639}" srcOrd="0" destOrd="0" parTransId="{4FB067BE-F97D-4C6C-B1F5-46DFF618FBDC}" sibTransId="{E542BF62-9EF9-42D7-ACA9-6F6DB85330EE}"/>
    <dgm:cxn modelId="{B644437B-19F9-43E3-B9C6-B38ED78117EB}" srcId="{C36BC6A9-AE4B-4BDA-90DC-20DDEDD53862}" destId="{E30D6492-D069-44CC-A4CE-C33BCF87E809}" srcOrd="3" destOrd="0" parTransId="{0E4B313C-DA07-40A8-BD30-C402D8571BCB}" sibTransId="{477338CE-DA1A-4B59-8E57-45C8B0363B90}"/>
    <dgm:cxn modelId="{698A65E5-F4C1-47F3-B22D-EC37DC52FC8E}" type="presOf" srcId="{E30D6492-D069-44CC-A4CE-C33BCF87E809}" destId="{1383B33B-317F-433A-9C2C-761708CF305E}" srcOrd="0" destOrd="0" presId="urn:microsoft.com/office/officeart/2005/8/layout/funnel1"/>
    <dgm:cxn modelId="{392585FA-6B51-4DC7-9BD1-E846E1997C23}" type="presOf" srcId="{13554093-ABB3-4776-B6AD-A78C7ABAB7D2}" destId="{0E7673C1-237B-4C3D-864D-95FB101CBAFD}" srcOrd="0" destOrd="0" presId="urn:microsoft.com/office/officeart/2005/8/layout/funnel1"/>
    <dgm:cxn modelId="{DFC3FC2C-5563-434D-9CB4-C2E3AA90BDC4}" srcId="{C36BC6A9-AE4B-4BDA-90DC-20DDEDD53862}" destId="{4C2D138F-062E-41C0-86EE-BA20200EF5C0}" srcOrd="1" destOrd="0" parTransId="{14189BAA-9E7D-40BD-9306-9698B972F757}" sibTransId="{DF4DCBE8-D096-48AD-B4F2-4E5B60CB8603}"/>
    <dgm:cxn modelId="{EBCD2F99-B77C-4704-8E0A-35E572A2A57B}" type="presOf" srcId="{0A75DCAA-A9DA-43CE-8255-00080265E639}" destId="{9C5C2B27-BB4E-465D-83D3-D76D9B858C8E}" srcOrd="0" destOrd="0" presId="urn:microsoft.com/office/officeart/2005/8/layout/funnel1"/>
    <dgm:cxn modelId="{56064948-FE21-41B1-B1A2-28F9BD3E6990}" type="presParOf" srcId="{25F71770-928A-4F65-B217-24AE03EB8E80}" destId="{FDD96470-0973-4EA7-A547-E709BA27DB6C}" srcOrd="0" destOrd="0" presId="urn:microsoft.com/office/officeart/2005/8/layout/funnel1"/>
    <dgm:cxn modelId="{017CFD3C-D14F-41C6-9A05-2812148555DD}" type="presParOf" srcId="{25F71770-928A-4F65-B217-24AE03EB8E80}" destId="{6DE7F77C-B5BD-4FA9-A05D-CD41871BDDBC}" srcOrd="1" destOrd="0" presId="urn:microsoft.com/office/officeart/2005/8/layout/funnel1"/>
    <dgm:cxn modelId="{C37717FF-3349-4F78-9636-85ADFB824746}" type="presParOf" srcId="{25F71770-928A-4F65-B217-24AE03EB8E80}" destId="{1383B33B-317F-433A-9C2C-761708CF305E}" srcOrd="2" destOrd="0" presId="urn:microsoft.com/office/officeart/2005/8/layout/funnel1"/>
    <dgm:cxn modelId="{1A4AE28A-39CB-4E20-A0D9-69E2B768F72E}" type="presParOf" srcId="{25F71770-928A-4F65-B217-24AE03EB8E80}" destId="{0E7673C1-237B-4C3D-864D-95FB101CBAFD}" srcOrd="3" destOrd="0" presId="urn:microsoft.com/office/officeart/2005/8/layout/funnel1"/>
    <dgm:cxn modelId="{99F03059-11A0-438D-B1FF-61F55D070272}" type="presParOf" srcId="{25F71770-928A-4F65-B217-24AE03EB8E80}" destId="{E4806026-6C50-475A-9E38-A8612B28C2CF}" srcOrd="4" destOrd="0" presId="urn:microsoft.com/office/officeart/2005/8/layout/funnel1"/>
    <dgm:cxn modelId="{AA34B57C-0B5E-4A41-A027-D1C8D6163FFE}" type="presParOf" srcId="{25F71770-928A-4F65-B217-24AE03EB8E80}" destId="{9C5C2B27-BB4E-465D-83D3-D76D9B858C8E}" srcOrd="5" destOrd="0" presId="urn:microsoft.com/office/officeart/2005/8/layout/funnel1"/>
    <dgm:cxn modelId="{E3D88AF7-708D-419D-B01D-A062A427DBC2}" type="presParOf" srcId="{25F71770-928A-4F65-B217-24AE03EB8E80}" destId="{16B16F63-14BB-4406-B9B9-AE4F82BB8419}"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E4F31D3-7D32-48E7-ACEB-3E0FE42ED649}" type="doc">
      <dgm:prSet loTypeId="urn:microsoft.com/office/officeart/2005/8/layout/hierarchy1#1" loCatId="hierarchy" qsTypeId="urn:microsoft.com/office/officeart/2005/8/quickstyle/simple1#4" qsCatId="simple" csTypeId="urn:microsoft.com/office/officeart/2005/8/colors/colorful4#1" csCatId="colorful" phldr="1"/>
      <dgm:spPr/>
      <dgm:t>
        <a:bodyPr/>
        <a:lstStyle/>
        <a:p>
          <a:endParaRPr lang="en-IN"/>
        </a:p>
      </dgm:t>
    </dgm:pt>
    <dgm:pt modelId="{938DCC24-60D0-40D9-AB4C-43612F83E081}">
      <dgm:prSet custT="1"/>
      <dgm:spPr>
        <a:solidFill>
          <a:schemeClr val="bg1">
            <a:alpha val="90000"/>
          </a:schemeClr>
        </a:solidFill>
        <a:ln>
          <a:solidFill>
            <a:srgbClr val="C00000"/>
          </a:solidFill>
        </a:ln>
      </dgm:spPr>
      <dgm:t>
        <a:bodyPr/>
        <a:lstStyle/>
        <a:p>
          <a:pPr rtl="0"/>
          <a:r>
            <a:rPr lang="en-US" sz="1400" b="1" dirty="0"/>
            <a:t>Govt. of India has launched </a:t>
          </a:r>
        </a:p>
      </dgm:t>
    </dgm:pt>
    <dgm:pt modelId="{C9DA61B9-88D5-4545-B0C6-A90C1DB905F9}" type="parTrans" cxnId="{2371C8A1-2E9F-42BE-AE30-309CA0548358}">
      <dgm:prSet/>
      <dgm:spPr/>
      <dgm:t>
        <a:bodyPr/>
        <a:lstStyle/>
        <a:p>
          <a:endParaRPr lang="en-IN" sz="2400" b="1"/>
        </a:p>
      </dgm:t>
    </dgm:pt>
    <dgm:pt modelId="{AEF07D4C-265B-40F2-963C-E9FFD1D66658}" type="sibTrans" cxnId="{2371C8A1-2E9F-42BE-AE30-309CA0548358}">
      <dgm:prSet/>
      <dgm:spPr/>
      <dgm:t>
        <a:bodyPr/>
        <a:lstStyle/>
        <a:p>
          <a:endParaRPr lang="en-IN" sz="2400" b="1"/>
        </a:p>
      </dgm:t>
    </dgm:pt>
    <dgm:pt modelId="{9FA800B1-8178-4183-9487-FF89628F010D}">
      <dgm:prSet custT="1"/>
      <dgm:spPr/>
      <dgm:t>
        <a:bodyPr/>
        <a:lstStyle/>
        <a:p>
          <a:pPr rtl="0"/>
          <a:r>
            <a:rPr lang="en-US" sz="800" b="1" dirty="0"/>
            <a:t>National Project on Organic Farming (NPOF) in year 2004 which is being implemented by National Centre of Organic Farming at Ghaziabad and its nine Regional </a:t>
          </a:r>
          <a:r>
            <a:rPr lang="en-US" sz="800" b="1" dirty="0" err="1"/>
            <a:t>Centres</a:t>
          </a:r>
          <a:r>
            <a:rPr lang="en-US" sz="800" b="1" dirty="0"/>
            <a:t> at Bangalore, </a:t>
          </a:r>
          <a:r>
            <a:rPr lang="en-US" sz="800" b="1" dirty="0" err="1"/>
            <a:t>Bhubaneshwar</a:t>
          </a:r>
          <a:r>
            <a:rPr lang="en-US" sz="800" b="1" dirty="0"/>
            <a:t>, Panchkula, Ghaziabad, </a:t>
          </a:r>
          <a:r>
            <a:rPr lang="en-US" sz="800" b="1" dirty="0" err="1"/>
            <a:t>Imphal</a:t>
          </a:r>
          <a:r>
            <a:rPr lang="en-US" sz="800" b="1" dirty="0"/>
            <a:t>, Jabalpur, Nagpur Patna and Gandhinagar.</a:t>
          </a:r>
          <a:endParaRPr lang="en-IN" sz="800" b="1" dirty="0"/>
        </a:p>
      </dgm:t>
    </dgm:pt>
    <dgm:pt modelId="{0482D2A7-D5C1-4956-A399-79DE80B3FAEA}" type="parTrans" cxnId="{45B9A3D2-2DB0-491B-910D-662FAEFEA1B6}">
      <dgm:prSet/>
      <dgm:spPr/>
      <dgm:t>
        <a:bodyPr/>
        <a:lstStyle/>
        <a:p>
          <a:endParaRPr lang="en-IN" sz="2400" b="1"/>
        </a:p>
      </dgm:t>
    </dgm:pt>
    <dgm:pt modelId="{803435EA-999F-4D48-93B3-3B7718465C12}" type="sibTrans" cxnId="{45B9A3D2-2DB0-491B-910D-662FAEFEA1B6}">
      <dgm:prSet/>
      <dgm:spPr/>
      <dgm:t>
        <a:bodyPr/>
        <a:lstStyle/>
        <a:p>
          <a:endParaRPr lang="en-IN" sz="2400" b="1"/>
        </a:p>
      </dgm:t>
    </dgm:pt>
    <dgm:pt modelId="{6298F864-9A86-4CBB-8388-2AFBD3BEC275}">
      <dgm:prSet custT="1"/>
      <dgm:spPr>
        <a:ln>
          <a:solidFill>
            <a:schemeClr val="accent6">
              <a:lumMod val="75000"/>
            </a:schemeClr>
          </a:solidFill>
        </a:ln>
      </dgm:spPr>
      <dgm:t>
        <a:bodyPr/>
        <a:lstStyle/>
        <a:p>
          <a:pPr rtl="0"/>
          <a:r>
            <a:rPr lang="en-US" sz="1050" b="1" dirty="0"/>
            <a:t>two dedicated schemes namely Mission Organic Value Chain Development North Eastern Region (MOVCDNER) and </a:t>
          </a:r>
          <a:r>
            <a:rPr lang="en-US" sz="1050" b="1" dirty="0" err="1"/>
            <a:t>Parampragat</a:t>
          </a:r>
          <a:r>
            <a:rPr lang="en-US" sz="1050" b="1" dirty="0"/>
            <a:t> </a:t>
          </a:r>
          <a:r>
            <a:rPr lang="en-US" sz="1050" b="1" dirty="0" err="1"/>
            <a:t>Krishi</a:t>
          </a:r>
          <a:r>
            <a:rPr lang="en-US" sz="1050" b="1" dirty="0"/>
            <a:t> </a:t>
          </a:r>
          <a:r>
            <a:rPr lang="en-US" sz="1050" b="1" dirty="0" err="1"/>
            <a:t>Vikas</a:t>
          </a:r>
          <a:r>
            <a:rPr lang="en-US" sz="1050" b="1" dirty="0"/>
            <a:t> </a:t>
          </a:r>
          <a:r>
            <a:rPr lang="en-US" sz="1050" b="1" dirty="0" err="1"/>
            <a:t>Yojana</a:t>
          </a:r>
          <a:r>
            <a:rPr lang="en-US" sz="1050" b="1" dirty="0"/>
            <a:t> (PKVY) since 2015 through State Governments.  </a:t>
          </a:r>
          <a:endParaRPr lang="en-IN" sz="1050" b="1" dirty="0"/>
        </a:p>
      </dgm:t>
    </dgm:pt>
    <dgm:pt modelId="{3BB4C3D6-D784-4C31-8CB5-F4F998D5D277}" type="parTrans" cxnId="{76E9369F-672D-456C-9E10-04B2B39BA86D}">
      <dgm:prSet/>
      <dgm:spPr/>
      <dgm:t>
        <a:bodyPr/>
        <a:lstStyle/>
        <a:p>
          <a:endParaRPr lang="en-IN" sz="2400" b="1"/>
        </a:p>
      </dgm:t>
    </dgm:pt>
    <dgm:pt modelId="{56B046C9-45AF-428C-9E78-63D6B685D14E}" type="sibTrans" cxnId="{76E9369F-672D-456C-9E10-04B2B39BA86D}">
      <dgm:prSet/>
      <dgm:spPr/>
      <dgm:t>
        <a:bodyPr/>
        <a:lstStyle/>
        <a:p>
          <a:endParaRPr lang="en-IN" sz="2400" b="1"/>
        </a:p>
      </dgm:t>
    </dgm:pt>
    <dgm:pt modelId="{2462837A-791B-479B-A1F6-EDB938824CCD}">
      <dgm:prSet custT="1"/>
      <dgm:spPr>
        <a:ln>
          <a:solidFill>
            <a:schemeClr val="accent4">
              <a:lumMod val="75000"/>
            </a:schemeClr>
          </a:solidFill>
        </a:ln>
      </dgm:spPr>
      <dgm:t>
        <a:bodyPr/>
        <a:lstStyle/>
        <a:p>
          <a:pPr rtl="0"/>
          <a:r>
            <a:rPr lang="en-US" sz="1000" b="1" dirty="0"/>
            <a:t>Participatory Guarantee System for India (PGS-India) facilitated by Ministry of Agriculture and Farmers Welfare, Govt. of India, cater the domestic organic market. </a:t>
          </a:r>
          <a:endParaRPr lang="en-IN" sz="1000" b="1" dirty="0"/>
        </a:p>
      </dgm:t>
    </dgm:pt>
    <dgm:pt modelId="{4B8147DD-43A7-419D-87A9-0F38CAE1D79C}" type="parTrans" cxnId="{7E3C7F04-209D-46B0-93C2-0B1C92D7D4DE}">
      <dgm:prSet/>
      <dgm:spPr/>
      <dgm:t>
        <a:bodyPr/>
        <a:lstStyle/>
        <a:p>
          <a:endParaRPr lang="en-IN" sz="2400" b="1"/>
        </a:p>
      </dgm:t>
    </dgm:pt>
    <dgm:pt modelId="{F80460B9-2223-4C7F-9DC6-6D41591F4AD7}" type="sibTrans" cxnId="{7E3C7F04-209D-46B0-93C2-0B1C92D7D4DE}">
      <dgm:prSet/>
      <dgm:spPr/>
      <dgm:t>
        <a:bodyPr/>
        <a:lstStyle/>
        <a:p>
          <a:endParaRPr lang="en-IN" sz="2400" b="1"/>
        </a:p>
      </dgm:t>
    </dgm:pt>
    <dgm:pt modelId="{89549FC1-7CDF-47E9-AC9E-7A48557A389D}">
      <dgm:prSet custT="1"/>
      <dgm:spPr>
        <a:ln>
          <a:solidFill>
            <a:schemeClr val="accent3">
              <a:lumMod val="50000"/>
            </a:schemeClr>
          </a:solidFill>
        </a:ln>
      </dgm:spPr>
      <dgm:t>
        <a:bodyPr/>
        <a:lstStyle/>
        <a:p>
          <a:pPr rtl="0"/>
          <a:r>
            <a:rPr lang="en-US" sz="1000" b="1" dirty="0"/>
            <a:t>e-commerce platform-</a:t>
          </a:r>
          <a:r>
            <a:rPr lang="en-US" sz="1000" b="1" dirty="0" err="1"/>
            <a:t>Jaivik</a:t>
          </a:r>
          <a:r>
            <a:rPr lang="en-US" sz="1000" b="1" dirty="0"/>
            <a:t> </a:t>
          </a:r>
          <a:r>
            <a:rPr lang="en-US" sz="1000" b="1" dirty="0" err="1"/>
            <a:t>Kheti</a:t>
          </a:r>
          <a:r>
            <a:rPr lang="en-US" sz="1000" b="1" dirty="0"/>
            <a:t> portal  (</a:t>
          </a:r>
          <a:r>
            <a:rPr lang="en-US" sz="1000" b="1" u="sng" dirty="0">
              <a:hlinkClick xmlns:r="http://schemas.openxmlformats.org/officeDocument/2006/relationships" r:id="rId1"/>
            </a:rPr>
            <a:t>https://www.jaivikkheti.in/</a:t>
          </a:r>
          <a:r>
            <a:rPr lang="en-US" sz="1000" b="1" dirty="0"/>
            <a:t>) to facilitate marketing of organic produce and easy access of the same for the consumers entailing low transaction cost.</a:t>
          </a:r>
          <a:endParaRPr lang="en-IN" sz="1000" b="1" dirty="0"/>
        </a:p>
      </dgm:t>
    </dgm:pt>
    <dgm:pt modelId="{103FE11E-B414-4BB8-A1CA-9935D0A2A2D7}" type="parTrans" cxnId="{CFB05EB5-7C54-46C8-8F69-D1BE4923D5D7}">
      <dgm:prSet/>
      <dgm:spPr/>
      <dgm:t>
        <a:bodyPr/>
        <a:lstStyle/>
        <a:p>
          <a:endParaRPr lang="en-IN" sz="2400" b="1"/>
        </a:p>
      </dgm:t>
    </dgm:pt>
    <dgm:pt modelId="{1C10885E-F9B4-4E81-BEA4-744E06F8EFB3}" type="sibTrans" cxnId="{CFB05EB5-7C54-46C8-8F69-D1BE4923D5D7}">
      <dgm:prSet/>
      <dgm:spPr/>
      <dgm:t>
        <a:bodyPr/>
        <a:lstStyle/>
        <a:p>
          <a:endParaRPr lang="en-IN" sz="2400" b="1"/>
        </a:p>
      </dgm:t>
    </dgm:pt>
    <dgm:pt modelId="{245DFA02-5D42-4E05-843C-8B1CCD3259E7}">
      <dgm:prSet custT="1"/>
      <dgm:spPr>
        <a:ln>
          <a:solidFill>
            <a:srgbClr val="00B050"/>
          </a:solidFill>
        </a:ln>
      </dgm:spPr>
      <dgm:t>
        <a:bodyPr/>
        <a:lstStyle/>
        <a:p>
          <a:pPr rtl="0"/>
          <a:r>
            <a:rPr lang="en-US" sz="1000" b="1" dirty="0"/>
            <a:t>Export of third party certified organic products is facilitated by Agriculture Processed Food and Export Development Authority (APEDA), Ministry of Commerce and Industries, Govt. of India</a:t>
          </a:r>
          <a:endParaRPr lang="en-IN" sz="1000" b="1" dirty="0"/>
        </a:p>
      </dgm:t>
    </dgm:pt>
    <dgm:pt modelId="{25FEBA82-D0E7-4475-BAD3-ED866EBC2804}" type="parTrans" cxnId="{CA3BD26B-A5E3-4E18-AA3E-21739B60AB72}">
      <dgm:prSet/>
      <dgm:spPr/>
      <dgm:t>
        <a:bodyPr/>
        <a:lstStyle/>
        <a:p>
          <a:endParaRPr lang="en-IN" sz="2400" b="1"/>
        </a:p>
      </dgm:t>
    </dgm:pt>
    <dgm:pt modelId="{5645389F-E949-4027-8A8D-40C17A84CE79}" type="sibTrans" cxnId="{CA3BD26B-A5E3-4E18-AA3E-21739B60AB72}">
      <dgm:prSet/>
      <dgm:spPr/>
      <dgm:t>
        <a:bodyPr/>
        <a:lstStyle/>
        <a:p>
          <a:endParaRPr lang="en-IN" sz="2400" b="1"/>
        </a:p>
      </dgm:t>
    </dgm:pt>
    <dgm:pt modelId="{0872732D-D9CE-425A-8D12-D507D052F1EC}">
      <dgm:prSet custT="1"/>
      <dgm:spPr>
        <a:ln>
          <a:solidFill>
            <a:srgbClr val="00B050"/>
          </a:solidFill>
        </a:ln>
      </dgm:spPr>
      <dgm:t>
        <a:bodyPr/>
        <a:lstStyle/>
        <a:p>
          <a:pPr rtl="0"/>
          <a:r>
            <a:rPr lang="en-IN" sz="900" b="1" dirty="0"/>
            <a:t>As per </a:t>
          </a:r>
          <a:r>
            <a:rPr lang="en-IN" sz="900" b="1" dirty="0" err="1"/>
            <a:t>Agri</a:t>
          </a:r>
          <a:r>
            <a:rPr lang="en-IN" sz="900" b="1" dirty="0"/>
            <a:t> Export Policy -2017 all kinds of organic products will not be brought under the ambit of any kind of export restriction (viz. Minimum Export Price, Export duty, Export bans, Export quota, Export capping, Export permit etc.) </a:t>
          </a:r>
        </a:p>
      </dgm:t>
    </dgm:pt>
    <dgm:pt modelId="{9DC844B0-61C5-4E08-B01A-57264270CAD3}" type="parTrans" cxnId="{0322D089-5CF9-455F-BB6B-17BB01FA5B9A}">
      <dgm:prSet/>
      <dgm:spPr/>
      <dgm:t>
        <a:bodyPr/>
        <a:lstStyle/>
        <a:p>
          <a:endParaRPr lang="en-IN" sz="1400"/>
        </a:p>
      </dgm:t>
    </dgm:pt>
    <dgm:pt modelId="{1EE669CF-C673-47F9-9301-9FCFF351D863}" type="sibTrans" cxnId="{0322D089-5CF9-455F-BB6B-17BB01FA5B9A}">
      <dgm:prSet/>
      <dgm:spPr/>
      <dgm:t>
        <a:bodyPr/>
        <a:lstStyle/>
        <a:p>
          <a:endParaRPr lang="en-IN" sz="1400"/>
        </a:p>
      </dgm:t>
    </dgm:pt>
    <dgm:pt modelId="{6220B4C4-FCE6-4A72-958F-E1D884FF44E3}">
      <dgm:prSet custT="1"/>
      <dgm:spPr>
        <a:ln>
          <a:solidFill>
            <a:srgbClr val="C00000"/>
          </a:solidFill>
        </a:ln>
      </dgm:spPr>
      <dgm:t>
        <a:bodyPr/>
        <a:lstStyle/>
        <a:p>
          <a:pPr rtl="0"/>
          <a:r>
            <a:rPr lang="en-IN" sz="1050" b="1" dirty="0"/>
            <a:t>PM appeal to Reduce the use of Chemical inputs by 30%</a:t>
          </a:r>
        </a:p>
      </dgm:t>
    </dgm:pt>
    <dgm:pt modelId="{363087E2-8874-4766-A48D-56FCEBE47FCA}" type="parTrans" cxnId="{FF8884BC-56EC-4F90-ADB8-1B2C194B0FC3}">
      <dgm:prSet/>
      <dgm:spPr/>
      <dgm:t>
        <a:bodyPr/>
        <a:lstStyle/>
        <a:p>
          <a:endParaRPr lang="en-IN" sz="1400"/>
        </a:p>
      </dgm:t>
    </dgm:pt>
    <dgm:pt modelId="{3885C81E-4559-4EC4-A472-4ACA19B923DB}" type="sibTrans" cxnId="{FF8884BC-56EC-4F90-ADB8-1B2C194B0FC3}">
      <dgm:prSet/>
      <dgm:spPr/>
      <dgm:t>
        <a:bodyPr/>
        <a:lstStyle/>
        <a:p>
          <a:endParaRPr lang="en-IN" sz="1400"/>
        </a:p>
      </dgm:t>
    </dgm:pt>
    <dgm:pt modelId="{E4F9756D-FE4D-4BEF-81E4-70D1CFD45CBE}" type="pres">
      <dgm:prSet presAssocID="{8E4F31D3-7D32-48E7-ACEB-3E0FE42ED649}" presName="hierChild1" presStyleCnt="0">
        <dgm:presLayoutVars>
          <dgm:chPref val="1"/>
          <dgm:dir/>
          <dgm:animOne val="branch"/>
          <dgm:animLvl val="lvl"/>
          <dgm:resizeHandles/>
        </dgm:presLayoutVars>
      </dgm:prSet>
      <dgm:spPr/>
      <dgm:t>
        <a:bodyPr/>
        <a:lstStyle/>
        <a:p>
          <a:endParaRPr lang="en-US"/>
        </a:p>
      </dgm:t>
    </dgm:pt>
    <dgm:pt modelId="{00A543AD-3FCC-4EDC-9D7D-BBFCD052AC40}" type="pres">
      <dgm:prSet presAssocID="{938DCC24-60D0-40D9-AB4C-43612F83E081}" presName="hierRoot1" presStyleCnt="0"/>
      <dgm:spPr/>
    </dgm:pt>
    <dgm:pt modelId="{1E33130D-47A3-420B-843A-7CDE4AE04E90}" type="pres">
      <dgm:prSet presAssocID="{938DCC24-60D0-40D9-AB4C-43612F83E081}" presName="composite" presStyleCnt="0"/>
      <dgm:spPr/>
    </dgm:pt>
    <dgm:pt modelId="{E1516F6E-20DB-4AB8-8142-5B429AF400E3}" type="pres">
      <dgm:prSet presAssocID="{938DCC24-60D0-40D9-AB4C-43612F83E081}" presName="background" presStyleLbl="node0" presStyleIdx="0" presStyleCnt="1"/>
      <dgm:spPr>
        <a:solidFill>
          <a:srgbClr val="C00000"/>
        </a:solidFill>
      </dgm:spPr>
    </dgm:pt>
    <dgm:pt modelId="{7C47E223-DD9D-43E6-9796-899951C1C40A}" type="pres">
      <dgm:prSet presAssocID="{938DCC24-60D0-40D9-AB4C-43612F83E081}" presName="text" presStyleLbl="fgAcc0" presStyleIdx="0" presStyleCnt="1" custScaleX="284761" custScaleY="112457">
        <dgm:presLayoutVars>
          <dgm:chPref val="3"/>
        </dgm:presLayoutVars>
      </dgm:prSet>
      <dgm:spPr/>
      <dgm:t>
        <a:bodyPr/>
        <a:lstStyle/>
        <a:p>
          <a:endParaRPr lang="en-US"/>
        </a:p>
      </dgm:t>
    </dgm:pt>
    <dgm:pt modelId="{DCF16426-2807-4E43-BF4F-E1682F624580}" type="pres">
      <dgm:prSet presAssocID="{938DCC24-60D0-40D9-AB4C-43612F83E081}" presName="hierChild2" presStyleCnt="0"/>
      <dgm:spPr/>
    </dgm:pt>
    <dgm:pt modelId="{8282D594-838C-4B4A-B941-60227BC0C602}" type="pres">
      <dgm:prSet presAssocID="{0482D2A7-D5C1-4956-A399-79DE80B3FAEA}" presName="Name10" presStyleLbl="parChTrans1D2" presStyleIdx="0" presStyleCnt="7"/>
      <dgm:spPr/>
      <dgm:t>
        <a:bodyPr/>
        <a:lstStyle/>
        <a:p>
          <a:endParaRPr lang="en-US"/>
        </a:p>
      </dgm:t>
    </dgm:pt>
    <dgm:pt modelId="{57E28C5B-1ABD-449B-9F41-3AD0E5AB63D2}" type="pres">
      <dgm:prSet presAssocID="{9FA800B1-8178-4183-9487-FF89628F010D}" presName="hierRoot2" presStyleCnt="0"/>
      <dgm:spPr/>
    </dgm:pt>
    <dgm:pt modelId="{E1FEE386-B6FF-40F2-8C23-1B992A157BAC}" type="pres">
      <dgm:prSet presAssocID="{9FA800B1-8178-4183-9487-FF89628F010D}" presName="composite2" presStyleCnt="0"/>
      <dgm:spPr/>
    </dgm:pt>
    <dgm:pt modelId="{F686CC86-A65C-4D86-A32B-B2040F466A18}" type="pres">
      <dgm:prSet presAssocID="{9FA800B1-8178-4183-9487-FF89628F010D}" presName="background2" presStyleLbl="node2" presStyleIdx="0" presStyleCnt="7"/>
      <dgm:spPr/>
    </dgm:pt>
    <dgm:pt modelId="{2C310A2A-2081-4305-841C-0EC768FE65CB}" type="pres">
      <dgm:prSet presAssocID="{9FA800B1-8178-4183-9487-FF89628F010D}" presName="text2" presStyleLbl="fgAcc2" presStyleIdx="0" presStyleCnt="7" custScaleX="127848" custScaleY="408807">
        <dgm:presLayoutVars>
          <dgm:chPref val="3"/>
        </dgm:presLayoutVars>
      </dgm:prSet>
      <dgm:spPr/>
      <dgm:t>
        <a:bodyPr/>
        <a:lstStyle/>
        <a:p>
          <a:endParaRPr lang="en-US"/>
        </a:p>
      </dgm:t>
    </dgm:pt>
    <dgm:pt modelId="{EC9D3E44-DAAC-4B93-8A43-802A8716D91D}" type="pres">
      <dgm:prSet presAssocID="{9FA800B1-8178-4183-9487-FF89628F010D}" presName="hierChild3" presStyleCnt="0"/>
      <dgm:spPr/>
    </dgm:pt>
    <dgm:pt modelId="{0CE37AC3-450D-4A20-80E3-2D222782C228}" type="pres">
      <dgm:prSet presAssocID="{3BB4C3D6-D784-4C31-8CB5-F4F998D5D277}" presName="Name10" presStyleLbl="parChTrans1D2" presStyleIdx="1" presStyleCnt="7"/>
      <dgm:spPr/>
      <dgm:t>
        <a:bodyPr/>
        <a:lstStyle/>
        <a:p>
          <a:endParaRPr lang="en-US"/>
        </a:p>
      </dgm:t>
    </dgm:pt>
    <dgm:pt modelId="{B3DD27C8-8215-4697-9E1B-26A0FD5169F3}" type="pres">
      <dgm:prSet presAssocID="{6298F864-9A86-4CBB-8388-2AFBD3BEC275}" presName="hierRoot2" presStyleCnt="0"/>
      <dgm:spPr/>
    </dgm:pt>
    <dgm:pt modelId="{9B596FFC-01A7-4F1E-836D-96F94EFD5727}" type="pres">
      <dgm:prSet presAssocID="{6298F864-9A86-4CBB-8388-2AFBD3BEC275}" presName="composite2" presStyleCnt="0"/>
      <dgm:spPr/>
    </dgm:pt>
    <dgm:pt modelId="{FDBE4588-C67B-4218-81CF-7E585EA97E51}" type="pres">
      <dgm:prSet presAssocID="{6298F864-9A86-4CBB-8388-2AFBD3BEC275}" presName="background2" presStyleLbl="node2" presStyleIdx="1" presStyleCnt="7"/>
      <dgm:spPr>
        <a:solidFill>
          <a:schemeClr val="accent6">
            <a:lumMod val="40000"/>
            <a:lumOff val="60000"/>
          </a:schemeClr>
        </a:solidFill>
      </dgm:spPr>
    </dgm:pt>
    <dgm:pt modelId="{1D685477-38AF-4737-BD94-675746B47920}" type="pres">
      <dgm:prSet presAssocID="{6298F864-9A86-4CBB-8388-2AFBD3BEC275}" presName="text2" presStyleLbl="fgAcc2" presStyleIdx="1" presStyleCnt="7" custScaleX="126061" custScaleY="397856">
        <dgm:presLayoutVars>
          <dgm:chPref val="3"/>
        </dgm:presLayoutVars>
      </dgm:prSet>
      <dgm:spPr/>
      <dgm:t>
        <a:bodyPr/>
        <a:lstStyle/>
        <a:p>
          <a:endParaRPr lang="en-US"/>
        </a:p>
      </dgm:t>
    </dgm:pt>
    <dgm:pt modelId="{EF762AA6-4B9F-4336-8B27-39B0BD03FDBB}" type="pres">
      <dgm:prSet presAssocID="{6298F864-9A86-4CBB-8388-2AFBD3BEC275}" presName="hierChild3" presStyleCnt="0"/>
      <dgm:spPr/>
    </dgm:pt>
    <dgm:pt modelId="{DBCE14EA-FE39-48C4-833F-9133E39E818F}" type="pres">
      <dgm:prSet presAssocID="{4B8147DD-43A7-419D-87A9-0F38CAE1D79C}" presName="Name10" presStyleLbl="parChTrans1D2" presStyleIdx="2" presStyleCnt="7"/>
      <dgm:spPr/>
      <dgm:t>
        <a:bodyPr/>
        <a:lstStyle/>
        <a:p>
          <a:endParaRPr lang="en-US"/>
        </a:p>
      </dgm:t>
    </dgm:pt>
    <dgm:pt modelId="{4DE14323-F677-4E8C-8826-F68E79C449C3}" type="pres">
      <dgm:prSet presAssocID="{2462837A-791B-479B-A1F6-EDB938824CCD}" presName="hierRoot2" presStyleCnt="0"/>
      <dgm:spPr/>
    </dgm:pt>
    <dgm:pt modelId="{8A734DEB-0FD7-4005-B965-CAD4D12DAA9A}" type="pres">
      <dgm:prSet presAssocID="{2462837A-791B-479B-A1F6-EDB938824CCD}" presName="composite2" presStyleCnt="0"/>
      <dgm:spPr/>
    </dgm:pt>
    <dgm:pt modelId="{8B41B20A-6B13-440B-BF93-1E5474B1B1CF}" type="pres">
      <dgm:prSet presAssocID="{2462837A-791B-479B-A1F6-EDB938824CCD}" presName="background2" presStyleLbl="node2" presStyleIdx="2" presStyleCnt="7"/>
      <dgm:spPr>
        <a:solidFill>
          <a:schemeClr val="accent4">
            <a:lumMod val="60000"/>
            <a:lumOff val="40000"/>
          </a:schemeClr>
        </a:solidFill>
      </dgm:spPr>
    </dgm:pt>
    <dgm:pt modelId="{E4902949-89AC-49E3-8F9F-9A3F85AD88FA}" type="pres">
      <dgm:prSet presAssocID="{2462837A-791B-479B-A1F6-EDB938824CCD}" presName="text2" presStyleLbl="fgAcc2" presStyleIdx="2" presStyleCnt="7" custScaleX="100333" custScaleY="407545">
        <dgm:presLayoutVars>
          <dgm:chPref val="3"/>
        </dgm:presLayoutVars>
      </dgm:prSet>
      <dgm:spPr/>
      <dgm:t>
        <a:bodyPr/>
        <a:lstStyle/>
        <a:p>
          <a:endParaRPr lang="en-US"/>
        </a:p>
      </dgm:t>
    </dgm:pt>
    <dgm:pt modelId="{37E2874F-DC06-468F-9BD5-9B18955FA98E}" type="pres">
      <dgm:prSet presAssocID="{2462837A-791B-479B-A1F6-EDB938824CCD}" presName="hierChild3" presStyleCnt="0"/>
      <dgm:spPr/>
    </dgm:pt>
    <dgm:pt modelId="{3C791DBB-E2F9-480B-AD60-6C7F323012FE}" type="pres">
      <dgm:prSet presAssocID="{103FE11E-B414-4BB8-A1CA-9935D0A2A2D7}" presName="Name10" presStyleLbl="parChTrans1D2" presStyleIdx="3" presStyleCnt="7"/>
      <dgm:spPr/>
      <dgm:t>
        <a:bodyPr/>
        <a:lstStyle/>
        <a:p>
          <a:endParaRPr lang="en-US"/>
        </a:p>
      </dgm:t>
    </dgm:pt>
    <dgm:pt modelId="{0059B120-B3AB-4D49-8E5F-A95B985DAA1B}" type="pres">
      <dgm:prSet presAssocID="{89549FC1-7CDF-47E9-AC9E-7A48557A389D}" presName="hierRoot2" presStyleCnt="0"/>
      <dgm:spPr/>
    </dgm:pt>
    <dgm:pt modelId="{A2EE1EDE-BC64-48FE-9219-544DEAD882C5}" type="pres">
      <dgm:prSet presAssocID="{89549FC1-7CDF-47E9-AC9E-7A48557A389D}" presName="composite2" presStyleCnt="0"/>
      <dgm:spPr/>
    </dgm:pt>
    <dgm:pt modelId="{C083DA3B-3C7A-4F26-9B73-A02E813DB176}" type="pres">
      <dgm:prSet presAssocID="{89549FC1-7CDF-47E9-AC9E-7A48557A389D}" presName="background2" presStyleLbl="node2" presStyleIdx="3" presStyleCnt="7"/>
      <dgm:spPr>
        <a:solidFill>
          <a:schemeClr val="accent3">
            <a:lumMod val="60000"/>
            <a:lumOff val="40000"/>
          </a:schemeClr>
        </a:solidFill>
      </dgm:spPr>
    </dgm:pt>
    <dgm:pt modelId="{CDC3EF39-4D6E-4D9C-9EA6-A05D2506E02E}" type="pres">
      <dgm:prSet presAssocID="{89549FC1-7CDF-47E9-AC9E-7A48557A389D}" presName="text2" presStyleLbl="fgAcc2" presStyleIdx="3" presStyleCnt="7" custScaleX="118358" custScaleY="408519">
        <dgm:presLayoutVars>
          <dgm:chPref val="3"/>
        </dgm:presLayoutVars>
      </dgm:prSet>
      <dgm:spPr/>
      <dgm:t>
        <a:bodyPr/>
        <a:lstStyle/>
        <a:p>
          <a:endParaRPr lang="en-US"/>
        </a:p>
      </dgm:t>
    </dgm:pt>
    <dgm:pt modelId="{A7B2B68A-6B1D-459C-882C-5AC01E820709}" type="pres">
      <dgm:prSet presAssocID="{89549FC1-7CDF-47E9-AC9E-7A48557A389D}" presName="hierChild3" presStyleCnt="0"/>
      <dgm:spPr/>
    </dgm:pt>
    <dgm:pt modelId="{C107DE40-8744-424D-84F0-59B6EBCB2B3E}" type="pres">
      <dgm:prSet presAssocID="{25FEBA82-D0E7-4475-BAD3-ED866EBC2804}" presName="Name10" presStyleLbl="parChTrans1D2" presStyleIdx="4" presStyleCnt="7"/>
      <dgm:spPr/>
      <dgm:t>
        <a:bodyPr/>
        <a:lstStyle/>
        <a:p>
          <a:endParaRPr lang="en-US"/>
        </a:p>
      </dgm:t>
    </dgm:pt>
    <dgm:pt modelId="{2EAC5156-9637-44E8-8A4F-AC9DE1A2B60D}" type="pres">
      <dgm:prSet presAssocID="{245DFA02-5D42-4E05-843C-8B1CCD3259E7}" presName="hierRoot2" presStyleCnt="0"/>
      <dgm:spPr/>
    </dgm:pt>
    <dgm:pt modelId="{FD5D2F11-CBAF-4208-85A4-130E698A09CE}" type="pres">
      <dgm:prSet presAssocID="{245DFA02-5D42-4E05-843C-8B1CCD3259E7}" presName="composite2" presStyleCnt="0"/>
      <dgm:spPr/>
    </dgm:pt>
    <dgm:pt modelId="{B71FEFB9-4142-4A8A-9DD8-E0CEFA15ABFE}" type="pres">
      <dgm:prSet presAssocID="{245DFA02-5D42-4E05-843C-8B1CCD3259E7}" presName="background2" presStyleLbl="node2" presStyleIdx="4" presStyleCnt="7"/>
      <dgm:spPr>
        <a:solidFill>
          <a:srgbClr val="00B050"/>
        </a:solidFill>
      </dgm:spPr>
    </dgm:pt>
    <dgm:pt modelId="{64E4DA83-7CE3-4F9C-814D-674476D2D581}" type="pres">
      <dgm:prSet presAssocID="{245DFA02-5D42-4E05-843C-8B1CCD3259E7}" presName="text2" presStyleLbl="fgAcc2" presStyleIdx="4" presStyleCnt="7" custScaleX="117856" custScaleY="412028">
        <dgm:presLayoutVars>
          <dgm:chPref val="3"/>
        </dgm:presLayoutVars>
      </dgm:prSet>
      <dgm:spPr/>
      <dgm:t>
        <a:bodyPr/>
        <a:lstStyle/>
        <a:p>
          <a:endParaRPr lang="en-US"/>
        </a:p>
      </dgm:t>
    </dgm:pt>
    <dgm:pt modelId="{1146D424-F3E6-48D9-B906-9FD11C3E16C0}" type="pres">
      <dgm:prSet presAssocID="{245DFA02-5D42-4E05-843C-8B1CCD3259E7}" presName="hierChild3" presStyleCnt="0"/>
      <dgm:spPr/>
    </dgm:pt>
    <dgm:pt modelId="{C313BA19-B769-47E0-AFEA-361EB344435E}" type="pres">
      <dgm:prSet presAssocID="{9DC844B0-61C5-4E08-B01A-57264270CAD3}" presName="Name10" presStyleLbl="parChTrans1D2" presStyleIdx="5" presStyleCnt="7"/>
      <dgm:spPr/>
      <dgm:t>
        <a:bodyPr/>
        <a:lstStyle/>
        <a:p>
          <a:endParaRPr lang="en-US"/>
        </a:p>
      </dgm:t>
    </dgm:pt>
    <dgm:pt modelId="{D3204510-1F64-4C91-A4F7-FD6574B799BB}" type="pres">
      <dgm:prSet presAssocID="{0872732D-D9CE-425A-8D12-D507D052F1EC}" presName="hierRoot2" presStyleCnt="0"/>
      <dgm:spPr/>
    </dgm:pt>
    <dgm:pt modelId="{2F423611-2EA7-48DE-B1C9-795014228C22}" type="pres">
      <dgm:prSet presAssocID="{0872732D-D9CE-425A-8D12-D507D052F1EC}" presName="composite2" presStyleCnt="0"/>
      <dgm:spPr/>
    </dgm:pt>
    <dgm:pt modelId="{4038A9E8-E7D7-42C4-9506-A661906FACD7}" type="pres">
      <dgm:prSet presAssocID="{0872732D-D9CE-425A-8D12-D507D052F1EC}" presName="background2" presStyleLbl="node2" presStyleIdx="5" presStyleCnt="7"/>
      <dgm:spPr/>
    </dgm:pt>
    <dgm:pt modelId="{F8944D19-5EDF-441E-918A-435368FE1E71}" type="pres">
      <dgm:prSet presAssocID="{0872732D-D9CE-425A-8D12-D507D052F1EC}" presName="text2" presStyleLbl="fgAcc2" presStyleIdx="5" presStyleCnt="7" custScaleX="120934" custScaleY="396596">
        <dgm:presLayoutVars>
          <dgm:chPref val="3"/>
        </dgm:presLayoutVars>
      </dgm:prSet>
      <dgm:spPr/>
      <dgm:t>
        <a:bodyPr/>
        <a:lstStyle/>
        <a:p>
          <a:endParaRPr lang="en-US"/>
        </a:p>
      </dgm:t>
    </dgm:pt>
    <dgm:pt modelId="{74D5C107-AA27-46F8-B0A8-E095927FC5A4}" type="pres">
      <dgm:prSet presAssocID="{0872732D-D9CE-425A-8D12-D507D052F1EC}" presName="hierChild3" presStyleCnt="0"/>
      <dgm:spPr/>
    </dgm:pt>
    <dgm:pt modelId="{EBE4ACAC-81CD-4A12-93B7-3BD55A52347A}" type="pres">
      <dgm:prSet presAssocID="{363087E2-8874-4766-A48D-56FCEBE47FCA}" presName="Name10" presStyleLbl="parChTrans1D2" presStyleIdx="6" presStyleCnt="7"/>
      <dgm:spPr/>
      <dgm:t>
        <a:bodyPr/>
        <a:lstStyle/>
        <a:p>
          <a:endParaRPr lang="en-US"/>
        </a:p>
      </dgm:t>
    </dgm:pt>
    <dgm:pt modelId="{63FAD38F-59F0-4AE5-B3A3-3A1D9C5C51EE}" type="pres">
      <dgm:prSet presAssocID="{6220B4C4-FCE6-4A72-958F-E1D884FF44E3}" presName="hierRoot2" presStyleCnt="0"/>
      <dgm:spPr/>
    </dgm:pt>
    <dgm:pt modelId="{CE4F1C5D-6514-41E2-B71A-0DB062BB75A7}" type="pres">
      <dgm:prSet presAssocID="{6220B4C4-FCE6-4A72-958F-E1D884FF44E3}" presName="composite2" presStyleCnt="0"/>
      <dgm:spPr/>
    </dgm:pt>
    <dgm:pt modelId="{3DC4C371-B0F0-45D3-954F-F746AE7FEEF1}" type="pres">
      <dgm:prSet presAssocID="{6220B4C4-FCE6-4A72-958F-E1D884FF44E3}" presName="background2" presStyleLbl="node2" presStyleIdx="6" presStyleCnt="7"/>
      <dgm:spPr>
        <a:solidFill>
          <a:schemeClr val="accent2">
            <a:lumMod val="75000"/>
          </a:schemeClr>
        </a:solidFill>
      </dgm:spPr>
    </dgm:pt>
    <dgm:pt modelId="{6331B5EB-E5AD-4A44-9BF6-A4847F3185BA}" type="pres">
      <dgm:prSet presAssocID="{6220B4C4-FCE6-4A72-958F-E1D884FF44E3}" presName="text2" presStyleLbl="fgAcc2" presStyleIdx="6" presStyleCnt="7" custScaleY="372631">
        <dgm:presLayoutVars>
          <dgm:chPref val="3"/>
        </dgm:presLayoutVars>
      </dgm:prSet>
      <dgm:spPr/>
      <dgm:t>
        <a:bodyPr/>
        <a:lstStyle/>
        <a:p>
          <a:endParaRPr lang="en-US"/>
        </a:p>
      </dgm:t>
    </dgm:pt>
    <dgm:pt modelId="{63B84A1B-90FC-47C9-8F8F-5BB8CFF1ED2C}" type="pres">
      <dgm:prSet presAssocID="{6220B4C4-FCE6-4A72-958F-E1D884FF44E3}" presName="hierChild3" presStyleCnt="0"/>
      <dgm:spPr/>
    </dgm:pt>
  </dgm:ptLst>
  <dgm:cxnLst>
    <dgm:cxn modelId="{5EDEB02B-786A-43AA-9368-99478E773F64}" type="presOf" srcId="{4B8147DD-43A7-419D-87A9-0F38CAE1D79C}" destId="{DBCE14EA-FE39-48C4-833F-9133E39E818F}" srcOrd="0" destOrd="0" presId="urn:microsoft.com/office/officeart/2005/8/layout/hierarchy1#1"/>
    <dgm:cxn modelId="{83C1941F-7F0A-453C-AB1A-9A5D57B8E9E1}" type="presOf" srcId="{3BB4C3D6-D784-4C31-8CB5-F4F998D5D277}" destId="{0CE37AC3-450D-4A20-80E3-2D222782C228}" srcOrd="0" destOrd="0" presId="urn:microsoft.com/office/officeart/2005/8/layout/hierarchy1#1"/>
    <dgm:cxn modelId="{E9867E46-94E1-4554-88FE-0A2FA7657D4F}" type="presOf" srcId="{938DCC24-60D0-40D9-AB4C-43612F83E081}" destId="{7C47E223-DD9D-43E6-9796-899951C1C40A}" srcOrd="0" destOrd="0" presId="urn:microsoft.com/office/officeart/2005/8/layout/hierarchy1#1"/>
    <dgm:cxn modelId="{80763448-3779-4F4C-B132-EFF4F6686D34}" type="presOf" srcId="{89549FC1-7CDF-47E9-AC9E-7A48557A389D}" destId="{CDC3EF39-4D6E-4D9C-9EA6-A05D2506E02E}" srcOrd="0" destOrd="0" presId="urn:microsoft.com/office/officeart/2005/8/layout/hierarchy1#1"/>
    <dgm:cxn modelId="{36F97711-40F6-4D02-919A-98A938ABB297}" type="presOf" srcId="{363087E2-8874-4766-A48D-56FCEBE47FCA}" destId="{EBE4ACAC-81CD-4A12-93B7-3BD55A52347A}" srcOrd="0" destOrd="0" presId="urn:microsoft.com/office/officeart/2005/8/layout/hierarchy1#1"/>
    <dgm:cxn modelId="{CA3BD26B-A5E3-4E18-AA3E-21739B60AB72}" srcId="{938DCC24-60D0-40D9-AB4C-43612F83E081}" destId="{245DFA02-5D42-4E05-843C-8B1CCD3259E7}" srcOrd="4" destOrd="0" parTransId="{25FEBA82-D0E7-4475-BAD3-ED866EBC2804}" sibTransId="{5645389F-E949-4027-8A8D-40C17A84CE79}"/>
    <dgm:cxn modelId="{95860EF6-98F5-4BE5-AFE4-A7BFAD4AE3FA}" type="presOf" srcId="{0482D2A7-D5C1-4956-A399-79DE80B3FAEA}" destId="{8282D594-838C-4B4A-B941-60227BC0C602}" srcOrd="0" destOrd="0" presId="urn:microsoft.com/office/officeart/2005/8/layout/hierarchy1#1"/>
    <dgm:cxn modelId="{D174C2BB-0071-4771-B921-71C54C9D4504}" type="presOf" srcId="{8E4F31D3-7D32-48E7-ACEB-3E0FE42ED649}" destId="{E4F9756D-FE4D-4BEF-81E4-70D1CFD45CBE}" srcOrd="0" destOrd="0" presId="urn:microsoft.com/office/officeart/2005/8/layout/hierarchy1#1"/>
    <dgm:cxn modelId="{45B9A3D2-2DB0-491B-910D-662FAEFEA1B6}" srcId="{938DCC24-60D0-40D9-AB4C-43612F83E081}" destId="{9FA800B1-8178-4183-9487-FF89628F010D}" srcOrd="0" destOrd="0" parTransId="{0482D2A7-D5C1-4956-A399-79DE80B3FAEA}" sibTransId="{803435EA-999F-4D48-93B3-3B7718465C12}"/>
    <dgm:cxn modelId="{CFB05EB5-7C54-46C8-8F69-D1BE4923D5D7}" srcId="{938DCC24-60D0-40D9-AB4C-43612F83E081}" destId="{89549FC1-7CDF-47E9-AC9E-7A48557A389D}" srcOrd="3" destOrd="0" parTransId="{103FE11E-B414-4BB8-A1CA-9935D0A2A2D7}" sibTransId="{1C10885E-F9B4-4E81-BEA4-744E06F8EFB3}"/>
    <dgm:cxn modelId="{79592B92-E8C8-4BC1-8586-55B1F30D1782}" type="presOf" srcId="{6298F864-9A86-4CBB-8388-2AFBD3BEC275}" destId="{1D685477-38AF-4737-BD94-675746B47920}" srcOrd="0" destOrd="0" presId="urn:microsoft.com/office/officeart/2005/8/layout/hierarchy1#1"/>
    <dgm:cxn modelId="{CCE73E55-3F7B-4B6A-AE44-7383548AB364}" type="presOf" srcId="{2462837A-791B-479B-A1F6-EDB938824CCD}" destId="{E4902949-89AC-49E3-8F9F-9A3F85AD88FA}" srcOrd="0" destOrd="0" presId="urn:microsoft.com/office/officeart/2005/8/layout/hierarchy1#1"/>
    <dgm:cxn modelId="{BA06DE4F-FCFC-47A3-B11A-112B8AE9B0D6}" type="presOf" srcId="{0872732D-D9CE-425A-8D12-D507D052F1EC}" destId="{F8944D19-5EDF-441E-918A-435368FE1E71}" srcOrd="0" destOrd="0" presId="urn:microsoft.com/office/officeart/2005/8/layout/hierarchy1#1"/>
    <dgm:cxn modelId="{F25FAB35-2B71-4369-9F74-0BF3532DEF72}" type="presOf" srcId="{6220B4C4-FCE6-4A72-958F-E1D884FF44E3}" destId="{6331B5EB-E5AD-4A44-9BF6-A4847F3185BA}" srcOrd="0" destOrd="0" presId="urn:microsoft.com/office/officeart/2005/8/layout/hierarchy1#1"/>
    <dgm:cxn modelId="{2371C8A1-2E9F-42BE-AE30-309CA0548358}" srcId="{8E4F31D3-7D32-48E7-ACEB-3E0FE42ED649}" destId="{938DCC24-60D0-40D9-AB4C-43612F83E081}" srcOrd="0" destOrd="0" parTransId="{C9DA61B9-88D5-4545-B0C6-A90C1DB905F9}" sibTransId="{AEF07D4C-265B-40F2-963C-E9FFD1D66658}"/>
    <dgm:cxn modelId="{01C77523-E6FA-4AC5-9D15-75D38AB2D176}" type="presOf" srcId="{9FA800B1-8178-4183-9487-FF89628F010D}" destId="{2C310A2A-2081-4305-841C-0EC768FE65CB}" srcOrd="0" destOrd="0" presId="urn:microsoft.com/office/officeart/2005/8/layout/hierarchy1#1"/>
    <dgm:cxn modelId="{CD82A652-3C4A-4746-A4BC-5853375DFDC0}" type="presOf" srcId="{25FEBA82-D0E7-4475-BAD3-ED866EBC2804}" destId="{C107DE40-8744-424D-84F0-59B6EBCB2B3E}" srcOrd="0" destOrd="0" presId="urn:microsoft.com/office/officeart/2005/8/layout/hierarchy1#1"/>
    <dgm:cxn modelId="{76E9369F-672D-456C-9E10-04B2B39BA86D}" srcId="{938DCC24-60D0-40D9-AB4C-43612F83E081}" destId="{6298F864-9A86-4CBB-8388-2AFBD3BEC275}" srcOrd="1" destOrd="0" parTransId="{3BB4C3D6-D784-4C31-8CB5-F4F998D5D277}" sibTransId="{56B046C9-45AF-428C-9E78-63D6B685D14E}"/>
    <dgm:cxn modelId="{1F4179AD-46EF-4749-A808-B815EF793800}" type="presOf" srcId="{103FE11E-B414-4BB8-A1CA-9935D0A2A2D7}" destId="{3C791DBB-E2F9-480B-AD60-6C7F323012FE}" srcOrd="0" destOrd="0" presId="urn:microsoft.com/office/officeart/2005/8/layout/hierarchy1#1"/>
    <dgm:cxn modelId="{FF8884BC-56EC-4F90-ADB8-1B2C194B0FC3}" srcId="{938DCC24-60D0-40D9-AB4C-43612F83E081}" destId="{6220B4C4-FCE6-4A72-958F-E1D884FF44E3}" srcOrd="6" destOrd="0" parTransId="{363087E2-8874-4766-A48D-56FCEBE47FCA}" sibTransId="{3885C81E-4559-4EC4-A472-4ACA19B923DB}"/>
    <dgm:cxn modelId="{0322D089-5CF9-455F-BB6B-17BB01FA5B9A}" srcId="{938DCC24-60D0-40D9-AB4C-43612F83E081}" destId="{0872732D-D9CE-425A-8D12-D507D052F1EC}" srcOrd="5" destOrd="0" parTransId="{9DC844B0-61C5-4E08-B01A-57264270CAD3}" sibTransId="{1EE669CF-C673-47F9-9301-9FCFF351D863}"/>
    <dgm:cxn modelId="{7E3C7F04-209D-46B0-93C2-0B1C92D7D4DE}" srcId="{938DCC24-60D0-40D9-AB4C-43612F83E081}" destId="{2462837A-791B-479B-A1F6-EDB938824CCD}" srcOrd="2" destOrd="0" parTransId="{4B8147DD-43A7-419D-87A9-0F38CAE1D79C}" sibTransId="{F80460B9-2223-4C7F-9DC6-6D41591F4AD7}"/>
    <dgm:cxn modelId="{49567C9D-C8E9-4B59-AA8A-C9E65A735A1C}" type="presOf" srcId="{9DC844B0-61C5-4E08-B01A-57264270CAD3}" destId="{C313BA19-B769-47E0-AFEA-361EB344435E}" srcOrd="0" destOrd="0" presId="urn:microsoft.com/office/officeart/2005/8/layout/hierarchy1#1"/>
    <dgm:cxn modelId="{156CADD1-1C0A-4CD6-83B6-F855BA791D52}" type="presOf" srcId="{245DFA02-5D42-4E05-843C-8B1CCD3259E7}" destId="{64E4DA83-7CE3-4F9C-814D-674476D2D581}" srcOrd="0" destOrd="0" presId="urn:microsoft.com/office/officeart/2005/8/layout/hierarchy1#1"/>
    <dgm:cxn modelId="{277BEC54-DC1E-4318-8905-02934345D213}" type="presParOf" srcId="{E4F9756D-FE4D-4BEF-81E4-70D1CFD45CBE}" destId="{00A543AD-3FCC-4EDC-9D7D-BBFCD052AC40}" srcOrd="0" destOrd="0" presId="urn:microsoft.com/office/officeart/2005/8/layout/hierarchy1#1"/>
    <dgm:cxn modelId="{101496A0-A5D3-44F0-9B92-731C86176F93}" type="presParOf" srcId="{00A543AD-3FCC-4EDC-9D7D-BBFCD052AC40}" destId="{1E33130D-47A3-420B-843A-7CDE4AE04E90}" srcOrd="0" destOrd="0" presId="urn:microsoft.com/office/officeart/2005/8/layout/hierarchy1#1"/>
    <dgm:cxn modelId="{03FDABB7-5A6B-411D-A135-42B359AE6BDB}" type="presParOf" srcId="{1E33130D-47A3-420B-843A-7CDE4AE04E90}" destId="{E1516F6E-20DB-4AB8-8142-5B429AF400E3}" srcOrd="0" destOrd="0" presId="urn:microsoft.com/office/officeart/2005/8/layout/hierarchy1#1"/>
    <dgm:cxn modelId="{D4F8F44B-8A5A-4AA5-A84E-8361B911C5AC}" type="presParOf" srcId="{1E33130D-47A3-420B-843A-7CDE4AE04E90}" destId="{7C47E223-DD9D-43E6-9796-899951C1C40A}" srcOrd="1" destOrd="0" presId="urn:microsoft.com/office/officeart/2005/8/layout/hierarchy1#1"/>
    <dgm:cxn modelId="{DF9BD72E-D0EF-49EC-9AB9-E10AF3C05E77}" type="presParOf" srcId="{00A543AD-3FCC-4EDC-9D7D-BBFCD052AC40}" destId="{DCF16426-2807-4E43-BF4F-E1682F624580}" srcOrd="1" destOrd="0" presId="urn:microsoft.com/office/officeart/2005/8/layout/hierarchy1#1"/>
    <dgm:cxn modelId="{0340FC2D-EEC4-4F90-BFB0-22476A8F3875}" type="presParOf" srcId="{DCF16426-2807-4E43-BF4F-E1682F624580}" destId="{8282D594-838C-4B4A-B941-60227BC0C602}" srcOrd="0" destOrd="0" presId="urn:microsoft.com/office/officeart/2005/8/layout/hierarchy1#1"/>
    <dgm:cxn modelId="{C4033440-3949-457E-B898-0DB966E11D23}" type="presParOf" srcId="{DCF16426-2807-4E43-BF4F-E1682F624580}" destId="{57E28C5B-1ABD-449B-9F41-3AD0E5AB63D2}" srcOrd="1" destOrd="0" presId="urn:microsoft.com/office/officeart/2005/8/layout/hierarchy1#1"/>
    <dgm:cxn modelId="{86C67D99-F40C-4F6E-9FED-182AD03A39E2}" type="presParOf" srcId="{57E28C5B-1ABD-449B-9F41-3AD0E5AB63D2}" destId="{E1FEE386-B6FF-40F2-8C23-1B992A157BAC}" srcOrd="0" destOrd="0" presId="urn:microsoft.com/office/officeart/2005/8/layout/hierarchy1#1"/>
    <dgm:cxn modelId="{02C31F5F-F5EE-4CAB-B0DC-40724F196707}" type="presParOf" srcId="{E1FEE386-B6FF-40F2-8C23-1B992A157BAC}" destId="{F686CC86-A65C-4D86-A32B-B2040F466A18}" srcOrd="0" destOrd="0" presId="urn:microsoft.com/office/officeart/2005/8/layout/hierarchy1#1"/>
    <dgm:cxn modelId="{2291A86D-32CA-4DF4-90F0-27340A3E98C4}" type="presParOf" srcId="{E1FEE386-B6FF-40F2-8C23-1B992A157BAC}" destId="{2C310A2A-2081-4305-841C-0EC768FE65CB}" srcOrd="1" destOrd="0" presId="urn:microsoft.com/office/officeart/2005/8/layout/hierarchy1#1"/>
    <dgm:cxn modelId="{879B38B0-4649-4CB4-A178-2E1AB827A4C0}" type="presParOf" srcId="{57E28C5B-1ABD-449B-9F41-3AD0E5AB63D2}" destId="{EC9D3E44-DAAC-4B93-8A43-802A8716D91D}" srcOrd="1" destOrd="0" presId="urn:microsoft.com/office/officeart/2005/8/layout/hierarchy1#1"/>
    <dgm:cxn modelId="{3AC544F6-0FFC-4572-876F-ECF8A4F1131D}" type="presParOf" srcId="{DCF16426-2807-4E43-BF4F-E1682F624580}" destId="{0CE37AC3-450D-4A20-80E3-2D222782C228}" srcOrd="2" destOrd="0" presId="urn:microsoft.com/office/officeart/2005/8/layout/hierarchy1#1"/>
    <dgm:cxn modelId="{415647CD-9D8B-4589-9BA9-A8027A4F4AC5}" type="presParOf" srcId="{DCF16426-2807-4E43-BF4F-E1682F624580}" destId="{B3DD27C8-8215-4697-9E1B-26A0FD5169F3}" srcOrd="3" destOrd="0" presId="urn:microsoft.com/office/officeart/2005/8/layout/hierarchy1#1"/>
    <dgm:cxn modelId="{2D6FC4B2-20BF-409B-8866-8E2AC3C6D7EC}" type="presParOf" srcId="{B3DD27C8-8215-4697-9E1B-26A0FD5169F3}" destId="{9B596FFC-01A7-4F1E-836D-96F94EFD5727}" srcOrd="0" destOrd="0" presId="urn:microsoft.com/office/officeart/2005/8/layout/hierarchy1#1"/>
    <dgm:cxn modelId="{3D128FB6-F5B0-4CC8-8F40-43CAB6AA3648}" type="presParOf" srcId="{9B596FFC-01A7-4F1E-836D-96F94EFD5727}" destId="{FDBE4588-C67B-4218-81CF-7E585EA97E51}" srcOrd="0" destOrd="0" presId="urn:microsoft.com/office/officeart/2005/8/layout/hierarchy1#1"/>
    <dgm:cxn modelId="{9618AB09-822B-421B-A766-DCB85A6BDCD1}" type="presParOf" srcId="{9B596FFC-01A7-4F1E-836D-96F94EFD5727}" destId="{1D685477-38AF-4737-BD94-675746B47920}" srcOrd="1" destOrd="0" presId="urn:microsoft.com/office/officeart/2005/8/layout/hierarchy1#1"/>
    <dgm:cxn modelId="{27F43A99-0622-423B-85F1-B35E02904C6D}" type="presParOf" srcId="{B3DD27C8-8215-4697-9E1B-26A0FD5169F3}" destId="{EF762AA6-4B9F-4336-8B27-39B0BD03FDBB}" srcOrd="1" destOrd="0" presId="urn:microsoft.com/office/officeart/2005/8/layout/hierarchy1#1"/>
    <dgm:cxn modelId="{2A99AC38-61D0-464A-B4FE-1D0B9DF390D6}" type="presParOf" srcId="{DCF16426-2807-4E43-BF4F-E1682F624580}" destId="{DBCE14EA-FE39-48C4-833F-9133E39E818F}" srcOrd="4" destOrd="0" presId="urn:microsoft.com/office/officeart/2005/8/layout/hierarchy1#1"/>
    <dgm:cxn modelId="{CC559890-9F20-4C67-B8CA-B1FED8C068C3}" type="presParOf" srcId="{DCF16426-2807-4E43-BF4F-E1682F624580}" destId="{4DE14323-F677-4E8C-8826-F68E79C449C3}" srcOrd="5" destOrd="0" presId="urn:microsoft.com/office/officeart/2005/8/layout/hierarchy1#1"/>
    <dgm:cxn modelId="{60041C19-6F1C-4A05-A646-3B49114B062C}" type="presParOf" srcId="{4DE14323-F677-4E8C-8826-F68E79C449C3}" destId="{8A734DEB-0FD7-4005-B965-CAD4D12DAA9A}" srcOrd="0" destOrd="0" presId="urn:microsoft.com/office/officeart/2005/8/layout/hierarchy1#1"/>
    <dgm:cxn modelId="{CA6E363E-649A-4B2E-BF94-E601CE572AFC}" type="presParOf" srcId="{8A734DEB-0FD7-4005-B965-CAD4D12DAA9A}" destId="{8B41B20A-6B13-440B-BF93-1E5474B1B1CF}" srcOrd="0" destOrd="0" presId="urn:microsoft.com/office/officeart/2005/8/layout/hierarchy1#1"/>
    <dgm:cxn modelId="{590A1FFC-D1B3-4BA5-9FFC-896D281850C1}" type="presParOf" srcId="{8A734DEB-0FD7-4005-B965-CAD4D12DAA9A}" destId="{E4902949-89AC-49E3-8F9F-9A3F85AD88FA}" srcOrd="1" destOrd="0" presId="urn:microsoft.com/office/officeart/2005/8/layout/hierarchy1#1"/>
    <dgm:cxn modelId="{728CBB5D-B8B2-4723-BD18-7A0B23C8A9C3}" type="presParOf" srcId="{4DE14323-F677-4E8C-8826-F68E79C449C3}" destId="{37E2874F-DC06-468F-9BD5-9B18955FA98E}" srcOrd="1" destOrd="0" presId="urn:microsoft.com/office/officeart/2005/8/layout/hierarchy1#1"/>
    <dgm:cxn modelId="{4D0E271F-A8E3-4865-98D4-97491D4FD74D}" type="presParOf" srcId="{DCF16426-2807-4E43-BF4F-E1682F624580}" destId="{3C791DBB-E2F9-480B-AD60-6C7F323012FE}" srcOrd="6" destOrd="0" presId="urn:microsoft.com/office/officeart/2005/8/layout/hierarchy1#1"/>
    <dgm:cxn modelId="{8579F0E2-85B9-44A9-82AD-E22AC6A3A23B}" type="presParOf" srcId="{DCF16426-2807-4E43-BF4F-E1682F624580}" destId="{0059B120-B3AB-4D49-8E5F-A95B985DAA1B}" srcOrd="7" destOrd="0" presId="urn:microsoft.com/office/officeart/2005/8/layout/hierarchy1#1"/>
    <dgm:cxn modelId="{D12E2479-EFD1-4E6E-A223-2BA3CB974745}" type="presParOf" srcId="{0059B120-B3AB-4D49-8E5F-A95B985DAA1B}" destId="{A2EE1EDE-BC64-48FE-9219-544DEAD882C5}" srcOrd="0" destOrd="0" presId="urn:microsoft.com/office/officeart/2005/8/layout/hierarchy1#1"/>
    <dgm:cxn modelId="{040A1425-93B3-4393-B060-E9F1BCC3A288}" type="presParOf" srcId="{A2EE1EDE-BC64-48FE-9219-544DEAD882C5}" destId="{C083DA3B-3C7A-4F26-9B73-A02E813DB176}" srcOrd="0" destOrd="0" presId="urn:microsoft.com/office/officeart/2005/8/layout/hierarchy1#1"/>
    <dgm:cxn modelId="{A8CFAEB8-42CC-49F2-B328-F987B08C55DF}" type="presParOf" srcId="{A2EE1EDE-BC64-48FE-9219-544DEAD882C5}" destId="{CDC3EF39-4D6E-4D9C-9EA6-A05D2506E02E}" srcOrd="1" destOrd="0" presId="urn:microsoft.com/office/officeart/2005/8/layout/hierarchy1#1"/>
    <dgm:cxn modelId="{4E120464-DD8A-4B23-AE77-7509063A6CCE}" type="presParOf" srcId="{0059B120-B3AB-4D49-8E5F-A95B985DAA1B}" destId="{A7B2B68A-6B1D-459C-882C-5AC01E820709}" srcOrd="1" destOrd="0" presId="urn:microsoft.com/office/officeart/2005/8/layout/hierarchy1#1"/>
    <dgm:cxn modelId="{FA072E73-A53C-498C-A81B-533CB37A7924}" type="presParOf" srcId="{DCF16426-2807-4E43-BF4F-E1682F624580}" destId="{C107DE40-8744-424D-84F0-59B6EBCB2B3E}" srcOrd="8" destOrd="0" presId="urn:microsoft.com/office/officeart/2005/8/layout/hierarchy1#1"/>
    <dgm:cxn modelId="{A91276B9-31CE-40B7-A181-B7B8D3E4F6F0}" type="presParOf" srcId="{DCF16426-2807-4E43-BF4F-E1682F624580}" destId="{2EAC5156-9637-44E8-8A4F-AC9DE1A2B60D}" srcOrd="9" destOrd="0" presId="urn:microsoft.com/office/officeart/2005/8/layout/hierarchy1#1"/>
    <dgm:cxn modelId="{F4B24BBB-C6D3-44ED-BFC6-B437AA335141}" type="presParOf" srcId="{2EAC5156-9637-44E8-8A4F-AC9DE1A2B60D}" destId="{FD5D2F11-CBAF-4208-85A4-130E698A09CE}" srcOrd="0" destOrd="0" presId="urn:microsoft.com/office/officeart/2005/8/layout/hierarchy1#1"/>
    <dgm:cxn modelId="{E0212A3C-E867-4C47-A8A6-4DFE65F53807}" type="presParOf" srcId="{FD5D2F11-CBAF-4208-85A4-130E698A09CE}" destId="{B71FEFB9-4142-4A8A-9DD8-E0CEFA15ABFE}" srcOrd="0" destOrd="0" presId="urn:microsoft.com/office/officeart/2005/8/layout/hierarchy1#1"/>
    <dgm:cxn modelId="{67023631-E2BE-4001-9EDA-7DB74C256F25}" type="presParOf" srcId="{FD5D2F11-CBAF-4208-85A4-130E698A09CE}" destId="{64E4DA83-7CE3-4F9C-814D-674476D2D581}" srcOrd="1" destOrd="0" presId="urn:microsoft.com/office/officeart/2005/8/layout/hierarchy1#1"/>
    <dgm:cxn modelId="{88EF6C20-0F46-4BF4-993D-A0359BA367F5}" type="presParOf" srcId="{2EAC5156-9637-44E8-8A4F-AC9DE1A2B60D}" destId="{1146D424-F3E6-48D9-B906-9FD11C3E16C0}" srcOrd="1" destOrd="0" presId="urn:microsoft.com/office/officeart/2005/8/layout/hierarchy1#1"/>
    <dgm:cxn modelId="{8BBCDE1A-CE0E-4076-86CB-E7322E44D643}" type="presParOf" srcId="{DCF16426-2807-4E43-BF4F-E1682F624580}" destId="{C313BA19-B769-47E0-AFEA-361EB344435E}" srcOrd="10" destOrd="0" presId="urn:microsoft.com/office/officeart/2005/8/layout/hierarchy1#1"/>
    <dgm:cxn modelId="{986F0F32-0740-4FD3-BEAE-5643164A0EAB}" type="presParOf" srcId="{DCF16426-2807-4E43-BF4F-E1682F624580}" destId="{D3204510-1F64-4C91-A4F7-FD6574B799BB}" srcOrd="11" destOrd="0" presId="urn:microsoft.com/office/officeart/2005/8/layout/hierarchy1#1"/>
    <dgm:cxn modelId="{D3EBFDE7-6BF5-418D-A8AA-5D56D0D7B1FE}" type="presParOf" srcId="{D3204510-1F64-4C91-A4F7-FD6574B799BB}" destId="{2F423611-2EA7-48DE-B1C9-795014228C22}" srcOrd="0" destOrd="0" presId="urn:microsoft.com/office/officeart/2005/8/layout/hierarchy1#1"/>
    <dgm:cxn modelId="{2D6286A4-B1BE-4B10-A859-E971B3BC8472}" type="presParOf" srcId="{2F423611-2EA7-48DE-B1C9-795014228C22}" destId="{4038A9E8-E7D7-42C4-9506-A661906FACD7}" srcOrd="0" destOrd="0" presId="urn:microsoft.com/office/officeart/2005/8/layout/hierarchy1#1"/>
    <dgm:cxn modelId="{E4CCD62D-23A8-4D45-9613-1B403059E7BA}" type="presParOf" srcId="{2F423611-2EA7-48DE-B1C9-795014228C22}" destId="{F8944D19-5EDF-441E-918A-435368FE1E71}" srcOrd="1" destOrd="0" presId="urn:microsoft.com/office/officeart/2005/8/layout/hierarchy1#1"/>
    <dgm:cxn modelId="{59393A1C-2097-46F1-AD60-B03B5E8E4AD4}" type="presParOf" srcId="{D3204510-1F64-4C91-A4F7-FD6574B799BB}" destId="{74D5C107-AA27-46F8-B0A8-E095927FC5A4}" srcOrd="1" destOrd="0" presId="urn:microsoft.com/office/officeart/2005/8/layout/hierarchy1#1"/>
    <dgm:cxn modelId="{6E4CC29E-4F0E-4DD4-BCFF-72A76701A407}" type="presParOf" srcId="{DCF16426-2807-4E43-BF4F-E1682F624580}" destId="{EBE4ACAC-81CD-4A12-93B7-3BD55A52347A}" srcOrd="12" destOrd="0" presId="urn:microsoft.com/office/officeart/2005/8/layout/hierarchy1#1"/>
    <dgm:cxn modelId="{74DB0559-6B2C-43B2-AA13-586A688C2529}" type="presParOf" srcId="{DCF16426-2807-4E43-BF4F-E1682F624580}" destId="{63FAD38F-59F0-4AE5-B3A3-3A1D9C5C51EE}" srcOrd="13" destOrd="0" presId="urn:microsoft.com/office/officeart/2005/8/layout/hierarchy1#1"/>
    <dgm:cxn modelId="{4BBAFE40-1FAC-4659-BF49-5077ED5E2C82}" type="presParOf" srcId="{63FAD38F-59F0-4AE5-B3A3-3A1D9C5C51EE}" destId="{CE4F1C5D-6514-41E2-B71A-0DB062BB75A7}" srcOrd="0" destOrd="0" presId="urn:microsoft.com/office/officeart/2005/8/layout/hierarchy1#1"/>
    <dgm:cxn modelId="{1DF0B672-4EBD-45B4-B039-1B87EA694E22}" type="presParOf" srcId="{CE4F1C5D-6514-41E2-B71A-0DB062BB75A7}" destId="{3DC4C371-B0F0-45D3-954F-F746AE7FEEF1}" srcOrd="0" destOrd="0" presId="urn:microsoft.com/office/officeart/2005/8/layout/hierarchy1#1"/>
    <dgm:cxn modelId="{F10F78AC-F216-4143-9CCE-FEFD845BA048}" type="presParOf" srcId="{CE4F1C5D-6514-41E2-B71A-0DB062BB75A7}" destId="{6331B5EB-E5AD-4A44-9BF6-A4847F3185BA}" srcOrd="1" destOrd="0" presId="urn:microsoft.com/office/officeart/2005/8/layout/hierarchy1#1"/>
    <dgm:cxn modelId="{2E69D219-F598-42E4-98BC-FA3B3D3A3AA4}" type="presParOf" srcId="{63FAD38F-59F0-4AE5-B3A3-3A1D9C5C51EE}" destId="{63B84A1B-90FC-47C9-8F8F-5BB8CFF1ED2C}" srcOrd="1" destOrd="0" presId="urn:microsoft.com/office/officeart/2005/8/layout/hierarchy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0A189F3-FDB6-463C-BC59-648EE9356502}" type="doc">
      <dgm:prSet loTypeId="urn:microsoft.com/office/officeart/2005/8/layout/cycle8#1" loCatId="cycle" qsTypeId="urn:microsoft.com/office/officeart/2005/8/quickstyle/simple3#1" qsCatId="simple" csTypeId="urn:microsoft.com/office/officeart/2005/8/colors/colorful3#2" csCatId="colorful"/>
      <dgm:spPr/>
      <dgm:t>
        <a:bodyPr/>
        <a:lstStyle/>
        <a:p>
          <a:endParaRPr lang="en-US"/>
        </a:p>
      </dgm:t>
    </dgm:pt>
    <dgm:pt modelId="{492D35BD-D0B5-469F-99E7-299DE4A3CAAB}">
      <dgm:prSet/>
      <dgm:spPr/>
      <dgm:t>
        <a:bodyPr/>
        <a:lstStyle/>
        <a:p>
          <a:pPr rtl="0"/>
          <a:r>
            <a:rPr lang="en-IN" dirty="0"/>
            <a:t>FSSAI has brought regulation for organic foods in domestic market in India 2017 </a:t>
          </a:r>
          <a:r>
            <a:rPr lang="en-IN" dirty="0" err="1"/>
            <a:t>w.e.f</a:t>
          </a:r>
          <a:r>
            <a:rPr lang="en-IN" dirty="0"/>
            <a:t> 1</a:t>
          </a:r>
          <a:r>
            <a:rPr lang="en-IN" baseline="30000" dirty="0"/>
            <a:t>st</a:t>
          </a:r>
          <a:r>
            <a:rPr lang="en-IN" dirty="0"/>
            <a:t> July,2018 under Food Safety and Regulation Act, 2006</a:t>
          </a:r>
          <a:endParaRPr lang="en-US" dirty="0"/>
        </a:p>
      </dgm:t>
    </dgm:pt>
    <dgm:pt modelId="{487BD960-44F0-4E73-8A6E-AD85F7B5758B}" type="parTrans" cxnId="{0D3EE91A-0827-4A3F-BE80-9069B0FD6029}">
      <dgm:prSet/>
      <dgm:spPr/>
      <dgm:t>
        <a:bodyPr/>
        <a:lstStyle/>
        <a:p>
          <a:endParaRPr lang="en-US"/>
        </a:p>
      </dgm:t>
    </dgm:pt>
    <dgm:pt modelId="{CF41F560-7D39-41EB-94F5-4B0CD8121398}" type="sibTrans" cxnId="{0D3EE91A-0827-4A3F-BE80-9069B0FD6029}">
      <dgm:prSet/>
      <dgm:spPr/>
      <dgm:t>
        <a:bodyPr/>
        <a:lstStyle/>
        <a:p>
          <a:endParaRPr lang="en-US"/>
        </a:p>
      </dgm:t>
    </dgm:pt>
    <dgm:pt modelId="{522EDB3C-866F-4703-B558-5D9352B7644C}">
      <dgm:prSet/>
      <dgm:spPr/>
      <dgm:t>
        <a:bodyPr/>
        <a:lstStyle/>
        <a:p>
          <a:pPr rtl="0"/>
          <a:r>
            <a:rPr lang="en-IN" dirty="0"/>
            <a:t>The regulation clarifies that organic foods must be certified under NPOP or </a:t>
          </a:r>
          <a:r>
            <a:rPr lang="en-IN" b="1" dirty="0"/>
            <a:t>PGS-India</a:t>
          </a:r>
          <a:r>
            <a:rPr lang="en-IN" dirty="0"/>
            <a:t> for being sold in the domestic market under the license/logo of FSSAI.</a:t>
          </a:r>
          <a:endParaRPr lang="en-US" dirty="0"/>
        </a:p>
      </dgm:t>
    </dgm:pt>
    <dgm:pt modelId="{4B6BC59A-4059-40CF-B528-170FDC23EF8E}" type="parTrans" cxnId="{97275044-C7F9-4B0C-A14F-D242C7134B2B}">
      <dgm:prSet/>
      <dgm:spPr/>
      <dgm:t>
        <a:bodyPr/>
        <a:lstStyle/>
        <a:p>
          <a:endParaRPr lang="en-US"/>
        </a:p>
      </dgm:t>
    </dgm:pt>
    <dgm:pt modelId="{E0F2158F-65FF-4B05-BF48-BB63D14624F8}" type="sibTrans" cxnId="{97275044-C7F9-4B0C-A14F-D242C7134B2B}">
      <dgm:prSet/>
      <dgm:spPr/>
      <dgm:t>
        <a:bodyPr/>
        <a:lstStyle/>
        <a:p>
          <a:endParaRPr lang="en-US"/>
        </a:p>
      </dgm:t>
    </dgm:pt>
    <dgm:pt modelId="{FB64A2FB-3903-43B8-8606-90C3E5E4F4E6}">
      <dgm:prSet/>
      <dgm:spPr/>
      <dgm:t>
        <a:bodyPr/>
        <a:lstStyle/>
        <a:p>
          <a:pPr rtl="0"/>
          <a:r>
            <a:rPr lang="en-IN" dirty="0"/>
            <a:t>The farmers/operators are exempted for selling their organic produce directly to the end consumers </a:t>
          </a:r>
          <a:endParaRPr lang="en-US" dirty="0"/>
        </a:p>
      </dgm:t>
    </dgm:pt>
    <dgm:pt modelId="{04A6C094-ADE2-4105-B145-150F99F2C14E}" type="parTrans" cxnId="{0DAEEFBD-C81F-4BE6-894E-2823CD777101}">
      <dgm:prSet/>
      <dgm:spPr/>
      <dgm:t>
        <a:bodyPr/>
        <a:lstStyle/>
        <a:p>
          <a:endParaRPr lang="en-US"/>
        </a:p>
      </dgm:t>
    </dgm:pt>
    <dgm:pt modelId="{966023FA-C6B9-49B1-B6A9-CAAEF55BD417}" type="sibTrans" cxnId="{0DAEEFBD-C81F-4BE6-894E-2823CD777101}">
      <dgm:prSet/>
      <dgm:spPr/>
      <dgm:t>
        <a:bodyPr/>
        <a:lstStyle/>
        <a:p>
          <a:endParaRPr lang="en-US"/>
        </a:p>
      </dgm:t>
    </dgm:pt>
    <dgm:pt modelId="{AB410AEE-4182-4687-8456-F5150D29686C}" type="pres">
      <dgm:prSet presAssocID="{60A189F3-FDB6-463C-BC59-648EE9356502}" presName="compositeShape" presStyleCnt="0">
        <dgm:presLayoutVars>
          <dgm:chMax val="7"/>
          <dgm:dir/>
          <dgm:resizeHandles val="exact"/>
        </dgm:presLayoutVars>
      </dgm:prSet>
      <dgm:spPr/>
      <dgm:t>
        <a:bodyPr/>
        <a:lstStyle/>
        <a:p>
          <a:endParaRPr lang="en-US"/>
        </a:p>
      </dgm:t>
    </dgm:pt>
    <dgm:pt modelId="{18E01E1C-97D9-45E1-AB09-971A74F67D01}" type="pres">
      <dgm:prSet presAssocID="{60A189F3-FDB6-463C-BC59-648EE9356502}" presName="wedge1" presStyleLbl="node1" presStyleIdx="0" presStyleCnt="3"/>
      <dgm:spPr/>
      <dgm:t>
        <a:bodyPr/>
        <a:lstStyle/>
        <a:p>
          <a:endParaRPr lang="en-US"/>
        </a:p>
      </dgm:t>
    </dgm:pt>
    <dgm:pt modelId="{6C4106B9-B3DC-4D52-BFBD-D48654E5004B}" type="pres">
      <dgm:prSet presAssocID="{60A189F3-FDB6-463C-BC59-648EE9356502}" presName="dummy1a" presStyleCnt="0"/>
      <dgm:spPr/>
    </dgm:pt>
    <dgm:pt modelId="{367EB86C-2458-4E14-87B0-9752EFF7A81C}" type="pres">
      <dgm:prSet presAssocID="{60A189F3-FDB6-463C-BC59-648EE9356502}" presName="dummy1b" presStyleCnt="0"/>
      <dgm:spPr/>
    </dgm:pt>
    <dgm:pt modelId="{AF19B82F-C4C5-4BB7-B22D-7A5FA93BA78A}" type="pres">
      <dgm:prSet presAssocID="{60A189F3-FDB6-463C-BC59-648EE9356502}" presName="wedge1Tx" presStyleLbl="node1" presStyleIdx="0" presStyleCnt="3">
        <dgm:presLayoutVars>
          <dgm:chMax val="0"/>
          <dgm:chPref val="0"/>
          <dgm:bulletEnabled val="1"/>
        </dgm:presLayoutVars>
      </dgm:prSet>
      <dgm:spPr/>
      <dgm:t>
        <a:bodyPr/>
        <a:lstStyle/>
        <a:p>
          <a:endParaRPr lang="en-US"/>
        </a:p>
      </dgm:t>
    </dgm:pt>
    <dgm:pt modelId="{24700095-521B-49DD-AEFB-6CB4FD3DB4DD}" type="pres">
      <dgm:prSet presAssocID="{60A189F3-FDB6-463C-BC59-648EE9356502}" presName="wedge2" presStyleLbl="node1" presStyleIdx="1" presStyleCnt="3"/>
      <dgm:spPr/>
      <dgm:t>
        <a:bodyPr/>
        <a:lstStyle/>
        <a:p>
          <a:endParaRPr lang="en-US"/>
        </a:p>
      </dgm:t>
    </dgm:pt>
    <dgm:pt modelId="{AA276F41-06F4-4D71-BB5D-E4C87F476D94}" type="pres">
      <dgm:prSet presAssocID="{60A189F3-FDB6-463C-BC59-648EE9356502}" presName="dummy2a" presStyleCnt="0"/>
      <dgm:spPr/>
    </dgm:pt>
    <dgm:pt modelId="{539DABA2-3E27-496A-ABA7-B61A71FAB0EE}" type="pres">
      <dgm:prSet presAssocID="{60A189F3-FDB6-463C-BC59-648EE9356502}" presName="dummy2b" presStyleCnt="0"/>
      <dgm:spPr/>
    </dgm:pt>
    <dgm:pt modelId="{15C591A6-F537-4807-95BB-F42BC9877279}" type="pres">
      <dgm:prSet presAssocID="{60A189F3-FDB6-463C-BC59-648EE9356502}" presName="wedge2Tx" presStyleLbl="node1" presStyleIdx="1" presStyleCnt="3">
        <dgm:presLayoutVars>
          <dgm:chMax val="0"/>
          <dgm:chPref val="0"/>
          <dgm:bulletEnabled val="1"/>
        </dgm:presLayoutVars>
      </dgm:prSet>
      <dgm:spPr/>
      <dgm:t>
        <a:bodyPr/>
        <a:lstStyle/>
        <a:p>
          <a:endParaRPr lang="en-US"/>
        </a:p>
      </dgm:t>
    </dgm:pt>
    <dgm:pt modelId="{B6021BAA-0F15-4341-8824-FC4DBBD8EF1B}" type="pres">
      <dgm:prSet presAssocID="{60A189F3-FDB6-463C-BC59-648EE9356502}" presName="wedge3" presStyleLbl="node1" presStyleIdx="2" presStyleCnt="3"/>
      <dgm:spPr/>
      <dgm:t>
        <a:bodyPr/>
        <a:lstStyle/>
        <a:p>
          <a:endParaRPr lang="en-US"/>
        </a:p>
      </dgm:t>
    </dgm:pt>
    <dgm:pt modelId="{1B80C4D7-0C87-4B86-89F4-74C6F834B667}" type="pres">
      <dgm:prSet presAssocID="{60A189F3-FDB6-463C-BC59-648EE9356502}" presName="dummy3a" presStyleCnt="0"/>
      <dgm:spPr/>
    </dgm:pt>
    <dgm:pt modelId="{DD157810-C2D2-4F77-9FFA-38DB46EF7B06}" type="pres">
      <dgm:prSet presAssocID="{60A189F3-FDB6-463C-BC59-648EE9356502}" presName="dummy3b" presStyleCnt="0"/>
      <dgm:spPr/>
    </dgm:pt>
    <dgm:pt modelId="{969B2189-D66A-4793-A68A-B8AE5EDF7CDC}" type="pres">
      <dgm:prSet presAssocID="{60A189F3-FDB6-463C-BC59-648EE9356502}" presName="wedge3Tx" presStyleLbl="node1" presStyleIdx="2" presStyleCnt="3">
        <dgm:presLayoutVars>
          <dgm:chMax val="0"/>
          <dgm:chPref val="0"/>
          <dgm:bulletEnabled val="1"/>
        </dgm:presLayoutVars>
      </dgm:prSet>
      <dgm:spPr/>
      <dgm:t>
        <a:bodyPr/>
        <a:lstStyle/>
        <a:p>
          <a:endParaRPr lang="en-US"/>
        </a:p>
      </dgm:t>
    </dgm:pt>
    <dgm:pt modelId="{1F727E24-5461-4746-A1CE-61E53975D62F}" type="pres">
      <dgm:prSet presAssocID="{CF41F560-7D39-41EB-94F5-4B0CD8121398}" presName="arrowWedge1" presStyleLbl="fgSibTrans2D1" presStyleIdx="0" presStyleCnt="3"/>
      <dgm:spPr/>
    </dgm:pt>
    <dgm:pt modelId="{83F87C1E-D3B3-44D4-863F-BF6E60F75934}" type="pres">
      <dgm:prSet presAssocID="{E0F2158F-65FF-4B05-BF48-BB63D14624F8}" presName="arrowWedge2" presStyleLbl="fgSibTrans2D1" presStyleIdx="1" presStyleCnt="3"/>
      <dgm:spPr/>
    </dgm:pt>
    <dgm:pt modelId="{B4F4552B-2A2E-4001-9653-D8B6FDDAC715}" type="pres">
      <dgm:prSet presAssocID="{966023FA-C6B9-49B1-B6A9-CAAEF55BD417}" presName="arrowWedge3" presStyleLbl="fgSibTrans2D1" presStyleIdx="2" presStyleCnt="3"/>
      <dgm:spPr/>
    </dgm:pt>
  </dgm:ptLst>
  <dgm:cxnLst>
    <dgm:cxn modelId="{0DAEEFBD-C81F-4BE6-894E-2823CD777101}" srcId="{60A189F3-FDB6-463C-BC59-648EE9356502}" destId="{FB64A2FB-3903-43B8-8606-90C3E5E4F4E6}" srcOrd="2" destOrd="0" parTransId="{04A6C094-ADE2-4105-B145-150F99F2C14E}" sibTransId="{966023FA-C6B9-49B1-B6A9-CAAEF55BD417}"/>
    <dgm:cxn modelId="{0D3EE91A-0827-4A3F-BE80-9069B0FD6029}" srcId="{60A189F3-FDB6-463C-BC59-648EE9356502}" destId="{492D35BD-D0B5-469F-99E7-299DE4A3CAAB}" srcOrd="0" destOrd="0" parTransId="{487BD960-44F0-4E73-8A6E-AD85F7B5758B}" sibTransId="{CF41F560-7D39-41EB-94F5-4B0CD8121398}"/>
    <dgm:cxn modelId="{20FA22EB-D28E-4A4F-8478-7CF216DDEC8A}" type="presOf" srcId="{522EDB3C-866F-4703-B558-5D9352B7644C}" destId="{24700095-521B-49DD-AEFB-6CB4FD3DB4DD}" srcOrd="0" destOrd="0" presId="urn:microsoft.com/office/officeart/2005/8/layout/cycle8#1"/>
    <dgm:cxn modelId="{97275044-C7F9-4B0C-A14F-D242C7134B2B}" srcId="{60A189F3-FDB6-463C-BC59-648EE9356502}" destId="{522EDB3C-866F-4703-B558-5D9352B7644C}" srcOrd="1" destOrd="0" parTransId="{4B6BC59A-4059-40CF-B528-170FDC23EF8E}" sibTransId="{E0F2158F-65FF-4B05-BF48-BB63D14624F8}"/>
    <dgm:cxn modelId="{D516E06F-7447-4D80-BF80-C4F05FF04294}" type="presOf" srcId="{60A189F3-FDB6-463C-BC59-648EE9356502}" destId="{AB410AEE-4182-4687-8456-F5150D29686C}" srcOrd="0" destOrd="0" presId="urn:microsoft.com/office/officeart/2005/8/layout/cycle8#1"/>
    <dgm:cxn modelId="{993339AC-AE0A-4A14-AE84-1301F5C697FD}" type="presOf" srcId="{522EDB3C-866F-4703-B558-5D9352B7644C}" destId="{15C591A6-F537-4807-95BB-F42BC9877279}" srcOrd="1" destOrd="0" presId="urn:microsoft.com/office/officeart/2005/8/layout/cycle8#1"/>
    <dgm:cxn modelId="{40F44AE4-8CE9-4C23-83E2-E03065B93E8E}" type="presOf" srcId="{492D35BD-D0B5-469F-99E7-299DE4A3CAAB}" destId="{18E01E1C-97D9-45E1-AB09-971A74F67D01}" srcOrd="0" destOrd="0" presId="urn:microsoft.com/office/officeart/2005/8/layout/cycle8#1"/>
    <dgm:cxn modelId="{52178C8F-9F74-4D8D-9D81-CCD7D1DC2463}" type="presOf" srcId="{FB64A2FB-3903-43B8-8606-90C3E5E4F4E6}" destId="{969B2189-D66A-4793-A68A-B8AE5EDF7CDC}" srcOrd="1" destOrd="0" presId="urn:microsoft.com/office/officeart/2005/8/layout/cycle8#1"/>
    <dgm:cxn modelId="{57DDBD5C-8EED-44E9-B09B-4498FC2AA455}" type="presOf" srcId="{492D35BD-D0B5-469F-99E7-299DE4A3CAAB}" destId="{AF19B82F-C4C5-4BB7-B22D-7A5FA93BA78A}" srcOrd="1" destOrd="0" presId="urn:microsoft.com/office/officeart/2005/8/layout/cycle8#1"/>
    <dgm:cxn modelId="{10CE785C-CD85-4EE1-8287-CFAA9C877D1D}" type="presOf" srcId="{FB64A2FB-3903-43B8-8606-90C3E5E4F4E6}" destId="{B6021BAA-0F15-4341-8824-FC4DBBD8EF1B}" srcOrd="0" destOrd="0" presId="urn:microsoft.com/office/officeart/2005/8/layout/cycle8#1"/>
    <dgm:cxn modelId="{8B810705-3EC4-408C-A684-A30F6AF8A8CA}" type="presParOf" srcId="{AB410AEE-4182-4687-8456-F5150D29686C}" destId="{18E01E1C-97D9-45E1-AB09-971A74F67D01}" srcOrd="0" destOrd="0" presId="urn:microsoft.com/office/officeart/2005/8/layout/cycle8#1"/>
    <dgm:cxn modelId="{00F24E75-7975-4B65-AD22-9077BE72344F}" type="presParOf" srcId="{AB410AEE-4182-4687-8456-F5150D29686C}" destId="{6C4106B9-B3DC-4D52-BFBD-D48654E5004B}" srcOrd="1" destOrd="0" presId="urn:microsoft.com/office/officeart/2005/8/layout/cycle8#1"/>
    <dgm:cxn modelId="{51A0E129-7581-480C-BCF1-77F5E5AC1D1A}" type="presParOf" srcId="{AB410AEE-4182-4687-8456-F5150D29686C}" destId="{367EB86C-2458-4E14-87B0-9752EFF7A81C}" srcOrd="2" destOrd="0" presId="urn:microsoft.com/office/officeart/2005/8/layout/cycle8#1"/>
    <dgm:cxn modelId="{E281A7F4-60E7-4BA9-B0F7-F718F3F2C7FA}" type="presParOf" srcId="{AB410AEE-4182-4687-8456-F5150D29686C}" destId="{AF19B82F-C4C5-4BB7-B22D-7A5FA93BA78A}" srcOrd="3" destOrd="0" presId="urn:microsoft.com/office/officeart/2005/8/layout/cycle8#1"/>
    <dgm:cxn modelId="{4938DEBE-ED4C-4345-91F6-B299E6069823}" type="presParOf" srcId="{AB410AEE-4182-4687-8456-F5150D29686C}" destId="{24700095-521B-49DD-AEFB-6CB4FD3DB4DD}" srcOrd="4" destOrd="0" presId="urn:microsoft.com/office/officeart/2005/8/layout/cycle8#1"/>
    <dgm:cxn modelId="{9671368F-19F0-4BB7-B0F0-3FBC5CBCBD86}" type="presParOf" srcId="{AB410AEE-4182-4687-8456-F5150D29686C}" destId="{AA276F41-06F4-4D71-BB5D-E4C87F476D94}" srcOrd="5" destOrd="0" presId="urn:microsoft.com/office/officeart/2005/8/layout/cycle8#1"/>
    <dgm:cxn modelId="{C661B813-F735-4E81-B3EE-CCB39A5055A1}" type="presParOf" srcId="{AB410AEE-4182-4687-8456-F5150D29686C}" destId="{539DABA2-3E27-496A-ABA7-B61A71FAB0EE}" srcOrd="6" destOrd="0" presId="urn:microsoft.com/office/officeart/2005/8/layout/cycle8#1"/>
    <dgm:cxn modelId="{61996523-178F-4A45-B616-1656AD007FE8}" type="presParOf" srcId="{AB410AEE-4182-4687-8456-F5150D29686C}" destId="{15C591A6-F537-4807-95BB-F42BC9877279}" srcOrd="7" destOrd="0" presId="urn:microsoft.com/office/officeart/2005/8/layout/cycle8#1"/>
    <dgm:cxn modelId="{BD31D290-FA76-4903-9B93-D1B1C21EE4D6}" type="presParOf" srcId="{AB410AEE-4182-4687-8456-F5150D29686C}" destId="{B6021BAA-0F15-4341-8824-FC4DBBD8EF1B}" srcOrd="8" destOrd="0" presId="urn:microsoft.com/office/officeart/2005/8/layout/cycle8#1"/>
    <dgm:cxn modelId="{4ECD6EBA-BF6E-4BD7-B18F-228BC3EC6054}" type="presParOf" srcId="{AB410AEE-4182-4687-8456-F5150D29686C}" destId="{1B80C4D7-0C87-4B86-89F4-74C6F834B667}" srcOrd="9" destOrd="0" presId="urn:microsoft.com/office/officeart/2005/8/layout/cycle8#1"/>
    <dgm:cxn modelId="{2E5B6A4D-8212-430F-A73F-6BF1BFC0A001}" type="presParOf" srcId="{AB410AEE-4182-4687-8456-F5150D29686C}" destId="{DD157810-C2D2-4F77-9FFA-38DB46EF7B06}" srcOrd="10" destOrd="0" presId="urn:microsoft.com/office/officeart/2005/8/layout/cycle8#1"/>
    <dgm:cxn modelId="{9EF9271D-14FD-44BB-B1C2-AFAA9C352C59}" type="presParOf" srcId="{AB410AEE-4182-4687-8456-F5150D29686C}" destId="{969B2189-D66A-4793-A68A-B8AE5EDF7CDC}" srcOrd="11" destOrd="0" presId="urn:microsoft.com/office/officeart/2005/8/layout/cycle8#1"/>
    <dgm:cxn modelId="{76E561FE-4558-4841-9DC7-1364D246B495}" type="presParOf" srcId="{AB410AEE-4182-4687-8456-F5150D29686C}" destId="{1F727E24-5461-4746-A1CE-61E53975D62F}" srcOrd="12" destOrd="0" presId="urn:microsoft.com/office/officeart/2005/8/layout/cycle8#1"/>
    <dgm:cxn modelId="{5F7270F3-AB4A-4D5A-A5CC-D7F3F9E11160}" type="presParOf" srcId="{AB410AEE-4182-4687-8456-F5150D29686C}" destId="{83F87C1E-D3B3-44D4-863F-BF6E60F75934}" srcOrd="13" destOrd="0" presId="urn:microsoft.com/office/officeart/2005/8/layout/cycle8#1"/>
    <dgm:cxn modelId="{6EEC377B-1C64-4EEA-A36D-A8A2445D8204}" type="presParOf" srcId="{AB410AEE-4182-4687-8456-F5150D29686C}" destId="{B4F4552B-2A2E-4001-9653-D8B6FDDAC715}" srcOrd="14" destOrd="0" presId="urn:microsoft.com/office/officeart/2005/8/layout/cycle8#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DB4C80A-A7F4-483B-B3EC-B8E5263E6C1E}" type="doc">
      <dgm:prSet loTypeId="urn:microsoft.com/office/officeart/2005/8/layout/lProcess3#1" loCatId="process" qsTypeId="urn:microsoft.com/office/officeart/2005/8/quickstyle/3d2#1" qsCatId="3D" csTypeId="urn:microsoft.com/office/officeart/2005/8/colors/colorful4#2" csCatId="colorful" phldr="1"/>
      <dgm:spPr/>
      <dgm:t>
        <a:bodyPr/>
        <a:lstStyle/>
        <a:p>
          <a:endParaRPr lang="en-US"/>
        </a:p>
      </dgm:t>
    </dgm:pt>
    <dgm:pt modelId="{B68D6326-A6D0-4B23-9B37-78B09AAA20F4}">
      <dgm:prSet custT="1"/>
      <dgm:spPr/>
      <dgm:t>
        <a:bodyPr/>
        <a:lstStyle/>
        <a:p>
          <a:pPr rtl="0"/>
          <a:r>
            <a:rPr lang="en-IN" sz="1600" b="1" dirty="0">
              <a:solidFill>
                <a:srgbClr val="002060"/>
              </a:solidFill>
            </a:rPr>
            <a:t>Food Safety and Standard (Organic Foods) regulations, 2017, Section 22,</a:t>
          </a:r>
          <a:endParaRPr lang="en-IN" sz="1600" dirty="0">
            <a:solidFill>
              <a:srgbClr val="002060"/>
            </a:solidFill>
          </a:endParaRPr>
        </a:p>
      </dgm:t>
    </dgm:pt>
    <dgm:pt modelId="{5BCC0F4E-5CDA-4FD4-BE0E-7666D246BAE1}" type="parTrans" cxnId="{818D7130-FE73-4FF2-9872-50B97F4BC95C}">
      <dgm:prSet/>
      <dgm:spPr/>
      <dgm:t>
        <a:bodyPr/>
        <a:lstStyle/>
        <a:p>
          <a:endParaRPr lang="en-US" sz="1400"/>
        </a:p>
      </dgm:t>
    </dgm:pt>
    <dgm:pt modelId="{78FBC796-257A-4DEB-AF96-7DEC4C7EEE73}" type="sibTrans" cxnId="{818D7130-FE73-4FF2-9872-50B97F4BC95C}">
      <dgm:prSet/>
      <dgm:spPr/>
      <dgm:t>
        <a:bodyPr/>
        <a:lstStyle/>
        <a:p>
          <a:endParaRPr lang="en-US" sz="1400"/>
        </a:p>
      </dgm:t>
    </dgm:pt>
    <dgm:pt modelId="{8CF83D63-8AFC-44E4-8FAA-EA7326CC5549}">
      <dgm:prSet custT="1"/>
      <dgm:spPr/>
      <dgm:t>
        <a:bodyPr/>
        <a:lstStyle/>
        <a:p>
          <a:pPr rtl="0"/>
          <a:r>
            <a:rPr lang="en-IN" sz="1400" b="1" dirty="0"/>
            <a:t>Chapter II  for (Organic Food Levelling and Certification)</a:t>
          </a:r>
          <a:endParaRPr lang="en-IN" sz="1400" dirty="0"/>
        </a:p>
      </dgm:t>
    </dgm:pt>
    <dgm:pt modelId="{2342CC28-93FE-4D38-9C14-E447AA003C90}" type="parTrans" cxnId="{8A9E76E5-31AE-40F4-88BC-D87B7F6863BA}">
      <dgm:prSet/>
      <dgm:spPr/>
      <dgm:t>
        <a:bodyPr/>
        <a:lstStyle/>
        <a:p>
          <a:endParaRPr lang="en-US" sz="1400"/>
        </a:p>
      </dgm:t>
    </dgm:pt>
    <dgm:pt modelId="{644F7C94-3E55-468C-8358-1CAC109E1C66}" type="sibTrans" cxnId="{8A9E76E5-31AE-40F4-88BC-D87B7F6863BA}">
      <dgm:prSet/>
      <dgm:spPr/>
      <dgm:t>
        <a:bodyPr/>
        <a:lstStyle/>
        <a:p>
          <a:endParaRPr lang="en-US" sz="1400"/>
        </a:p>
      </dgm:t>
    </dgm:pt>
    <dgm:pt modelId="{13FAF53A-ADCC-4E21-BF4A-1ED444DA310A}">
      <dgm:prSet custT="1"/>
      <dgm:spPr/>
      <dgm:t>
        <a:bodyPr/>
        <a:lstStyle/>
        <a:p>
          <a:pPr rtl="0"/>
          <a:r>
            <a:rPr lang="en-IN" sz="1400" b="1" dirty="0"/>
            <a:t>Chapter III for Import and Reciprocity-(Import of Organic Food) </a:t>
          </a:r>
          <a:endParaRPr lang="en-IN" sz="1400" dirty="0"/>
        </a:p>
      </dgm:t>
    </dgm:pt>
    <dgm:pt modelId="{23CE4AFF-A5F8-45AB-B86F-00F89AE2226D}" type="parTrans" cxnId="{0BEB9036-3FA1-4EAF-B92A-B30AC887D80D}">
      <dgm:prSet/>
      <dgm:spPr/>
      <dgm:t>
        <a:bodyPr/>
        <a:lstStyle/>
        <a:p>
          <a:endParaRPr lang="en-US" sz="1400"/>
        </a:p>
      </dgm:t>
    </dgm:pt>
    <dgm:pt modelId="{97304778-72DF-4A7A-86A3-A119A58D5A20}" type="sibTrans" cxnId="{0BEB9036-3FA1-4EAF-B92A-B30AC887D80D}">
      <dgm:prSet/>
      <dgm:spPr/>
      <dgm:t>
        <a:bodyPr/>
        <a:lstStyle/>
        <a:p>
          <a:endParaRPr lang="en-US" sz="1400"/>
        </a:p>
      </dgm:t>
    </dgm:pt>
    <dgm:pt modelId="{83D5120D-F28C-403A-A65A-06E742B8D361}" type="pres">
      <dgm:prSet presAssocID="{5DB4C80A-A7F4-483B-B3EC-B8E5263E6C1E}" presName="Name0" presStyleCnt="0">
        <dgm:presLayoutVars>
          <dgm:chPref val="3"/>
          <dgm:dir/>
          <dgm:animLvl val="lvl"/>
          <dgm:resizeHandles/>
        </dgm:presLayoutVars>
      </dgm:prSet>
      <dgm:spPr/>
      <dgm:t>
        <a:bodyPr/>
        <a:lstStyle/>
        <a:p>
          <a:endParaRPr lang="en-US"/>
        </a:p>
      </dgm:t>
    </dgm:pt>
    <dgm:pt modelId="{9FBAF8F9-9B1D-48CF-9740-0CBBB52BDFCF}" type="pres">
      <dgm:prSet presAssocID="{B68D6326-A6D0-4B23-9B37-78B09AAA20F4}" presName="horFlow" presStyleCnt="0"/>
      <dgm:spPr/>
    </dgm:pt>
    <dgm:pt modelId="{2F79F072-7BE3-4A29-8003-891012C3D544}" type="pres">
      <dgm:prSet presAssocID="{B68D6326-A6D0-4B23-9B37-78B09AAA20F4}" presName="bigChev" presStyleLbl="node1" presStyleIdx="0" presStyleCnt="1" custScaleY="84569"/>
      <dgm:spPr/>
      <dgm:t>
        <a:bodyPr/>
        <a:lstStyle/>
        <a:p>
          <a:endParaRPr lang="en-US"/>
        </a:p>
      </dgm:t>
    </dgm:pt>
    <dgm:pt modelId="{9DCC4E9B-33B2-4A81-90B6-EE091D517521}" type="pres">
      <dgm:prSet presAssocID="{2342CC28-93FE-4D38-9C14-E447AA003C90}" presName="parTrans" presStyleCnt="0"/>
      <dgm:spPr/>
    </dgm:pt>
    <dgm:pt modelId="{693190B2-1B40-4E9D-BCD5-2671DC708CE6}" type="pres">
      <dgm:prSet presAssocID="{8CF83D63-8AFC-44E4-8FAA-EA7326CC5549}" presName="node" presStyleLbl="alignAccFollowNode1" presStyleIdx="0" presStyleCnt="2">
        <dgm:presLayoutVars>
          <dgm:bulletEnabled val="1"/>
        </dgm:presLayoutVars>
      </dgm:prSet>
      <dgm:spPr/>
      <dgm:t>
        <a:bodyPr/>
        <a:lstStyle/>
        <a:p>
          <a:endParaRPr lang="en-US"/>
        </a:p>
      </dgm:t>
    </dgm:pt>
    <dgm:pt modelId="{6EF53212-DDA1-443F-A995-26ED2BB264B5}" type="pres">
      <dgm:prSet presAssocID="{644F7C94-3E55-468C-8358-1CAC109E1C66}" presName="sibTrans" presStyleCnt="0"/>
      <dgm:spPr/>
    </dgm:pt>
    <dgm:pt modelId="{11D85B99-84B8-448D-8D43-0C2D9862AC92}" type="pres">
      <dgm:prSet presAssocID="{13FAF53A-ADCC-4E21-BF4A-1ED444DA310A}" presName="node" presStyleLbl="alignAccFollowNode1" presStyleIdx="1" presStyleCnt="2">
        <dgm:presLayoutVars>
          <dgm:bulletEnabled val="1"/>
        </dgm:presLayoutVars>
      </dgm:prSet>
      <dgm:spPr/>
      <dgm:t>
        <a:bodyPr/>
        <a:lstStyle/>
        <a:p>
          <a:endParaRPr lang="en-US"/>
        </a:p>
      </dgm:t>
    </dgm:pt>
  </dgm:ptLst>
  <dgm:cxnLst>
    <dgm:cxn modelId="{0BEB9036-3FA1-4EAF-B92A-B30AC887D80D}" srcId="{B68D6326-A6D0-4B23-9B37-78B09AAA20F4}" destId="{13FAF53A-ADCC-4E21-BF4A-1ED444DA310A}" srcOrd="1" destOrd="0" parTransId="{23CE4AFF-A5F8-45AB-B86F-00F89AE2226D}" sibTransId="{97304778-72DF-4A7A-86A3-A119A58D5A20}"/>
    <dgm:cxn modelId="{065136A4-EF37-4FF6-BE42-F3FEF626B097}" type="presOf" srcId="{5DB4C80A-A7F4-483B-B3EC-B8E5263E6C1E}" destId="{83D5120D-F28C-403A-A65A-06E742B8D361}" srcOrd="0" destOrd="0" presId="urn:microsoft.com/office/officeart/2005/8/layout/lProcess3#1"/>
    <dgm:cxn modelId="{7DCB41D4-0D72-41CF-985C-226B5A510A8E}" type="presOf" srcId="{8CF83D63-8AFC-44E4-8FAA-EA7326CC5549}" destId="{693190B2-1B40-4E9D-BCD5-2671DC708CE6}" srcOrd="0" destOrd="0" presId="urn:microsoft.com/office/officeart/2005/8/layout/lProcess3#1"/>
    <dgm:cxn modelId="{4EBC93A9-C913-49CB-BB10-E9955545DAF1}" type="presOf" srcId="{13FAF53A-ADCC-4E21-BF4A-1ED444DA310A}" destId="{11D85B99-84B8-448D-8D43-0C2D9862AC92}" srcOrd="0" destOrd="0" presId="urn:microsoft.com/office/officeart/2005/8/layout/lProcess3#1"/>
    <dgm:cxn modelId="{0C8AB68B-1C7B-4F39-B471-04DCF4A228FA}" type="presOf" srcId="{B68D6326-A6D0-4B23-9B37-78B09AAA20F4}" destId="{2F79F072-7BE3-4A29-8003-891012C3D544}" srcOrd="0" destOrd="0" presId="urn:microsoft.com/office/officeart/2005/8/layout/lProcess3#1"/>
    <dgm:cxn modelId="{818D7130-FE73-4FF2-9872-50B97F4BC95C}" srcId="{5DB4C80A-A7F4-483B-B3EC-B8E5263E6C1E}" destId="{B68D6326-A6D0-4B23-9B37-78B09AAA20F4}" srcOrd="0" destOrd="0" parTransId="{5BCC0F4E-5CDA-4FD4-BE0E-7666D246BAE1}" sibTransId="{78FBC796-257A-4DEB-AF96-7DEC4C7EEE73}"/>
    <dgm:cxn modelId="{8A9E76E5-31AE-40F4-88BC-D87B7F6863BA}" srcId="{B68D6326-A6D0-4B23-9B37-78B09AAA20F4}" destId="{8CF83D63-8AFC-44E4-8FAA-EA7326CC5549}" srcOrd="0" destOrd="0" parTransId="{2342CC28-93FE-4D38-9C14-E447AA003C90}" sibTransId="{644F7C94-3E55-468C-8358-1CAC109E1C66}"/>
    <dgm:cxn modelId="{DF580054-89DB-4EF4-9055-E17A6DE30A29}" type="presParOf" srcId="{83D5120D-F28C-403A-A65A-06E742B8D361}" destId="{9FBAF8F9-9B1D-48CF-9740-0CBBB52BDFCF}" srcOrd="0" destOrd="0" presId="urn:microsoft.com/office/officeart/2005/8/layout/lProcess3#1"/>
    <dgm:cxn modelId="{27D96060-612B-4002-950A-7F6050D2B595}" type="presParOf" srcId="{9FBAF8F9-9B1D-48CF-9740-0CBBB52BDFCF}" destId="{2F79F072-7BE3-4A29-8003-891012C3D544}" srcOrd="0" destOrd="0" presId="urn:microsoft.com/office/officeart/2005/8/layout/lProcess3#1"/>
    <dgm:cxn modelId="{C0182FFF-5600-44E6-9CFA-DF3F21A47E2C}" type="presParOf" srcId="{9FBAF8F9-9B1D-48CF-9740-0CBBB52BDFCF}" destId="{9DCC4E9B-33B2-4A81-90B6-EE091D517521}" srcOrd="1" destOrd="0" presId="urn:microsoft.com/office/officeart/2005/8/layout/lProcess3#1"/>
    <dgm:cxn modelId="{3DA336DF-5519-4F5F-8D21-6B19B1F9298C}" type="presParOf" srcId="{9FBAF8F9-9B1D-48CF-9740-0CBBB52BDFCF}" destId="{693190B2-1B40-4E9D-BCD5-2671DC708CE6}" srcOrd="2" destOrd="0" presId="urn:microsoft.com/office/officeart/2005/8/layout/lProcess3#1"/>
    <dgm:cxn modelId="{B3E928D1-7428-4A75-8C75-E5B148E4675F}" type="presParOf" srcId="{9FBAF8F9-9B1D-48CF-9740-0CBBB52BDFCF}" destId="{6EF53212-DDA1-443F-A995-26ED2BB264B5}" srcOrd="3" destOrd="0" presId="urn:microsoft.com/office/officeart/2005/8/layout/lProcess3#1"/>
    <dgm:cxn modelId="{23800005-BB62-4333-9E47-C19C361CB31C}" type="presParOf" srcId="{9FBAF8F9-9B1D-48CF-9740-0CBBB52BDFCF}" destId="{11D85B99-84B8-448D-8D43-0C2D9862AC92}" srcOrd="4" destOrd="0" presId="urn:microsoft.com/office/officeart/2005/8/layout/lProcess3#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19626E8-80AC-4CF0-BD23-149EDC9F1E34}" type="doc">
      <dgm:prSet loTypeId="urn:microsoft.com/office/officeart/2005/8/layout/vList3#2" loCatId="list" qsTypeId="urn:microsoft.com/office/officeart/2005/8/quickstyle/simple1#5" qsCatId="simple" csTypeId="urn:microsoft.com/office/officeart/2005/8/colors/accent1_1#1" csCatId="accent1" phldr="1"/>
      <dgm:spPr/>
      <dgm:t>
        <a:bodyPr/>
        <a:lstStyle/>
        <a:p>
          <a:endParaRPr lang="en-US"/>
        </a:p>
      </dgm:t>
    </dgm:pt>
    <dgm:pt modelId="{226315F7-DC03-47CA-B1D6-93BBDC11A011}">
      <dgm:prSet custT="1"/>
      <dgm:spPr/>
      <dgm:t>
        <a:bodyPr/>
        <a:lstStyle/>
        <a:p>
          <a:pPr algn="just" rtl="0"/>
          <a:r>
            <a:rPr lang="en-IN" sz="1800" b="1" dirty="0"/>
            <a:t>Obtain FSSAI licence</a:t>
          </a:r>
          <a:endParaRPr lang="en-IN" sz="1800" dirty="0"/>
        </a:p>
      </dgm:t>
    </dgm:pt>
    <dgm:pt modelId="{9EAC3A0D-3C39-4D76-AB4E-35967D576176}" type="parTrans" cxnId="{E98EFF93-FF6D-4311-95A8-38DABCF1C689}">
      <dgm:prSet/>
      <dgm:spPr/>
      <dgm:t>
        <a:bodyPr/>
        <a:lstStyle/>
        <a:p>
          <a:pPr algn="just"/>
          <a:endParaRPr lang="en-US" sz="2000"/>
        </a:p>
      </dgm:t>
    </dgm:pt>
    <dgm:pt modelId="{3D24B5DF-0C5B-4721-9F5B-34C7FC70808E}" type="sibTrans" cxnId="{E98EFF93-FF6D-4311-95A8-38DABCF1C689}">
      <dgm:prSet/>
      <dgm:spPr/>
      <dgm:t>
        <a:bodyPr/>
        <a:lstStyle/>
        <a:p>
          <a:pPr algn="just"/>
          <a:endParaRPr lang="en-US" sz="2000"/>
        </a:p>
      </dgm:t>
    </dgm:pt>
    <dgm:pt modelId="{41BFC55D-BAA4-4A29-A1AE-D6285A03C8F0}">
      <dgm:prSet custT="1"/>
      <dgm:spPr/>
      <dgm:t>
        <a:bodyPr/>
        <a:lstStyle/>
        <a:p>
          <a:pPr algn="just" rtl="0"/>
          <a:r>
            <a:rPr lang="en-IN" sz="1800" b="1" dirty="0"/>
            <a:t>Endorse organic products</a:t>
          </a:r>
          <a:endParaRPr lang="en-IN" sz="1800" dirty="0"/>
        </a:p>
      </dgm:t>
    </dgm:pt>
    <dgm:pt modelId="{18AD3379-9C13-492F-95C4-F3C0CC881B3A}" type="parTrans" cxnId="{C1888EAE-3C5C-4F64-AEB4-D1D9CC5657A7}">
      <dgm:prSet/>
      <dgm:spPr/>
      <dgm:t>
        <a:bodyPr/>
        <a:lstStyle/>
        <a:p>
          <a:pPr algn="just"/>
          <a:endParaRPr lang="en-US" sz="2000"/>
        </a:p>
      </dgm:t>
    </dgm:pt>
    <dgm:pt modelId="{2267DADE-F63A-434D-8D49-D90634D445F1}" type="sibTrans" cxnId="{C1888EAE-3C5C-4F64-AEB4-D1D9CC5657A7}">
      <dgm:prSet/>
      <dgm:spPr/>
      <dgm:t>
        <a:bodyPr/>
        <a:lstStyle/>
        <a:p>
          <a:pPr algn="just"/>
          <a:endParaRPr lang="en-US" sz="2000"/>
        </a:p>
      </dgm:t>
    </dgm:pt>
    <dgm:pt modelId="{6ECD921E-4AB8-466B-A25C-E30FB978226F}">
      <dgm:prSet custT="1"/>
      <dgm:spPr/>
      <dgm:t>
        <a:bodyPr/>
        <a:lstStyle/>
        <a:p>
          <a:pPr algn="just" rtl="0"/>
          <a:r>
            <a:rPr lang="en-IN" sz="1800" b="1" dirty="0"/>
            <a:t>Enter NPOP or PGS number</a:t>
          </a:r>
          <a:endParaRPr lang="en-IN" sz="1800" dirty="0"/>
        </a:p>
      </dgm:t>
    </dgm:pt>
    <dgm:pt modelId="{1AFB3324-3D9B-471D-999B-75BBB0161212}" type="parTrans" cxnId="{081C85BE-389D-4554-B301-2D9DCEB4E81E}">
      <dgm:prSet/>
      <dgm:spPr/>
      <dgm:t>
        <a:bodyPr/>
        <a:lstStyle/>
        <a:p>
          <a:pPr algn="just"/>
          <a:endParaRPr lang="en-US" sz="2000"/>
        </a:p>
      </dgm:t>
    </dgm:pt>
    <dgm:pt modelId="{AFBF51D5-9BB3-4B50-87F2-83540DC41CBE}" type="sibTrans" cxnId="{081C85BE-389D-4554-B301-2D9DCEB4E81E}">
      <dgm:prSet/>
      <dgm:spPr/>
      <dgm:t>
        <a:bodyPr/>
        <a:lstStyle/>
        <a:p>
          <a:pPr algn="just"/>
          <a:endParaRPr lang="en-US" sz="2000"/>
        </a:p>
      </dgm:t>
    </dgm:pt>
    <dgm:pt modelId="{0C58ED12-51C0-4E7F-A0F6-66B94E51FF45}">
      <dgm:prSet custT="1"/>
      <dgm:spPr/>
      <dgm:t>
        <a:bodyPr/>
        <a:lstStyle/>
        <a:p>
          <a:pPr algn="just" rtl="0"/>
          <a:r>
            <a:rPr lang="en-IN" sz="1800" b="1" dirty="0"/>
            <a:t>Fetch all the details of product from APEDA based on the NPOP/PGS number </a:t>
          </a:r>
          <a:endParaRPr lang="en-IN" sz="1800" dirty="0"/>
        </a:p>
      </dgm:t>
    </dgm:pt>
    <dgm:pt modelId="{01904A64-E7DD-48FF-BAF4-487B41557F51}" type="parTrans" cxnId="{D20F8261-715F-4BD8-B338-C43A0FFBE4D8}">
      <dgm:prSet/>
      <dgm:spPr/>
      <dgm:t>
        <a:bodyPr/>
        <a:lstStyle/>
        <a:p>
          <a:pPr algn="just"/>
          <a:endParaRPr lang="en-US" sz="2000"/>
        </a:p>
      </dgm:t>
    </dgm:pt>
    <dgm:pt modelId="{C212189B-D73E-44EC-AB91-157C28E83AFA}" type="sibTrans" cxnId="{D20F8261-715F-4BD8-B338-C43A0FFBE4D8}">
      <dgm:prSet/>
      <dgm:spPr/>
      <dgm:t>
        <a:bodyPr/>
        <a:lstStyle/>
        <a:p>
          <a:pPr algn="just"/>
          <a:endParaRPr lang="en-US" sz="2000"/>
        </a:p>
      </dgm:t>
    </dgm:pt>
    <dgm:pt modelId="{6A876EC0-8249-4CF6-80AA-F19063D53DFE}">
      <dgm:prSet custT="1"/>
      <dgm:spPr/>
      <dgm:t>
        <a:bodyPr/>
        <a:lstStyle/>
        <a:p>
          <a:pPr algn="just" rtl="0"/>
          <a:r>
            <a:rPr lang="en-IN" sz="1800" b="1" dirty="0"/>
            <a:t>Follow the same flow as completion of FSSAI number</a:t>
          </a:r>
          <a:endParaRPr lang="en-IN" sz="1800" dirty="0"/>
        </a:p>
      </dgm:t>
    </dgm:pt>
    <dgm:pt modelId="{49FAD6DA-3139-4E86-9D45-236415BE433F}" type="parTrans" cxnId="{C8345C70-18BE-4AF6-B155-835D460AADCD}">
      <dgm:prSet/>
      <dgm:spPr/>
      <dgm:t>
        <a:bodyPr/>
        <a:lstStyle/>
        <a:p>
          <a:pPr algn="just"/>
          <a:endParaRPr lang="en-US" sz="2000"/>
        </a:p>
      </dgm:t>
    </dgm:pt>
    <dgm:pt modelId="{66416619-E6BE-4C20-AA4F-3DBB72033ADA}" type="sibTrans" cxnId="{C8345C70-18BE-4AF6-B155-835D460AADCD}">
      <dgm:prSet/>
      <dgm:spPr/>
      <dgm:t>
        <a:bodyPr/>
        <a:lstStyle/>
        <a:p>
          <a:pPr algn="just"/>
          <a:endParaRPr lang="en-US" sz="2000"/>
        </a:p>
      </dgm:t>
    </dgm:pt>
    <dgm:pt modelId="{FFE8ADE1-10CA-4F8E-9D8C-1656D4572CF5}">
      <dgm:prSet custT="1"/>
      <dgm:spPr/>
      <dgm:t>
        <a:bodyPr/>
        <a:lstStyle/>
        <a:p>
          <a:pPr algn="just" rtl="0"/>
          <a:r>
            <a:rPr lang="en-IN" sz="1800" b="1" dirty="0"/>
            <a:t>Submit the details </a:t>
          </a:r>
          <a:endParaRPr lang="en-IN" sz="1800" dirty="0"/>
        </a:p>
      </dgm:t>
    </dgm:pt>
    <dgm:pt modelId="{B1AF19A7-1276-4202-8476-4CA8C5E17CDC}" type="parTrans" cxnId="{BB78ABE1-CCFF-4E1B-80F2-E6B6D0B77FEE}">
      <dgm:prSet/>
      <dgm:spPr/>
      <dgm:t>
        <a:bodyPr/>
        <a:lstStyle/>
        <a:p>
          <a:pPr algn="just"/>
          <a:endParaRPr lang="en-US" sz="2000"/>
        </a:p>
      </dgm:t>
    </dgm:pt>
    <dgm:pt modelId="{4D166270-AC84-4F74-B05D-20222623C193}" type="sibTrans" cxnId="{BB78ABE1-CCFF-4E1B-80F2-E6B6D0B77FEE}">
      <dgm:prSet/>
      <dgm:spPr/>
      <dgm:t>
        <a:bodyPr/>
        <a:lstStyle/>
        <a:p>
          <a:pPr algn="just"/>
          <a:endParaRPr lang="en-US" sz="2000"/>
        </a:p>
      </dgm:t>
    </dgm:pt>
    <dgm:pt modelId="{D1569331-B452-4F63-B8FF-ABFF50433148}" type="pres">
      <dgm:prSet presAssocID="{219626E8-80AC-4CF0-BD23-149EDC9F1E34}" presName="linearFlow" presStyleCnt="0">
        <dgm:presLayoutVars>
          <dgm:dir/>
          <dgm:resizeHandles val="exact"/>
        </dgm:presLayoutVars>
      </dgm:prSet>
      <dgm:spPr/>
      <dgm:t>
        <a:bodyPr/>
        <a:lstStyle/>
        <a:p>
          <a:endParaRPr lang="en-US"/>
        </a:p>
      </dgm:t>
    </dgm:pt>
    <dgm:pt modelId="{0E7246FC-A82D-4FC3-821A-C4882C44AAFD}" type="pres">
      <dgm:prSet presAssocID="{226315F7-DC03-47CA-B1D6-93BBDC11A011}" presName="composite" presStyleCnt="0"/>
      <dgm:spPr/>
    </dgm:pt>
    <dgm:pt modelId="{84ED00DF-C63F-4F3D-A9DC-4944073C902B}" type="pres">
      <dgm:prSet presAssocID="{226315F7-DC03-47CA-B1D6-93BBDC11A011}" presName="imgShp" presStyleLbl="fgImgPlace1" presStyleIdx="0" presStyleCnt="6"/>
      <dgm:spPr>
        <a:blipFill rotWithShape="1">
          <a:blip xmlns:r="http://schemas.openxmlformats.org/officeDocument/2006/relationships" r:embed="rId1"/>
          <a:stretch>
            <a:fillRect/>
          </a:stretch>
        </a:blipFill>
      </dgm:spPr>
    </dgm:pt>
    <dgm:pt modelId="{77A463BB-7B48-4C79-B3E8-B8639BEC3BF2}" type="pres">
      <dgm:prSet presAssocID="{226315F7-DC03-47CA-B1D6-93BBDC11A011}" presName="txShp" presStyleLbl="node1" presStyleIdx="0" presStyleCnt="6">
        <dgm:presLayoutVars>
          <dgm:bulletEnabled val="1"/>
        </dgm:presLayoutVars>
      </dgm:prSet>
      <dgm:spPr/>
      <dgm:t>
        <a:bodyPr/>
        <a:lstStyle/>
        <a:p>
          <a:endParaRPr lang="en-US"/>
        </a:p>
      </dgm:t>
    </dgm:pt>
    <dgm:pt modelId="{920AC8E9-BA3B-43DC-ABDD-77ACE3CC97AD}" type="pres">
      <dgm:prSet presAssocID="{3D24B5DF-0C5B-4721-9F5B-34C7FC70808E}" presName="spacing" presStyleCnt="0"/>
      <dgm:spPr/>
    </dgm:pt>
    <dgm:pt modelId="{BC2AA37A-B947-44AA-B94D-00F77A588217}" type="pres">
      <dgm:prSet presAssocID="{41BFC55D-BAA4-4A29-A1AE-D6285A03C8F0}" presName="composite" presStyleCnt="0"/>
      <dgm:spPr/>
    </dgm:pt>
    <dgm:pt modelId="{7E779FDD-14CB-44AE-B367-9E2B977B5E2B}" type="pres">
      <dgm:prSet presAssocID="{41BFC55D-BAA4-4A29-A1AE-D6285A03C8F0}" presName="imgShp" presStyleLbl="fgImgPlace1" presStyleIdx="1" presStyleCnt="6"/>
      <dgm:spPr>
        <a:blipFill rotWithShape="1">
          <a:blip xmlns:r="http://schemas.openxmlformats.org/officeDocument/2006/relationships" r:embed="rId2"/>
          <a:stretch>
            <a:fillRect/>
          </a:stretch>
        </a:blipFill>
      </dgm:spPr>
    </dgm:pt>
    <dgm:pt modelId="{B5DF7B8E-F836-4264-BACB-6375970B2237}" type="pres">
      <dgm:prSet presAssocID="{41BFC55D-BAA4-4A29-A1AE-D6285A03C8F0}" presName="txShp" presStyleLbl="node1" presStyleIdx="1" presStyleCnt="6">
        <dgm:presLayoutVars>
          <dgm:bulletEnabled val="1"/>
        </dgm:presLayoutVars>
      </dgm:prSet>
      <dgm:spPr/>
      <dgm:t>
        <a:bodyPr/>
        <a:lstStyle/>
        <a:p>
          <a:endParaRPr lang="en-US"/>
        </a:p>
      </dgm:t>
    </dgm:pt>
    <dgm:pt modelId="{72B3D748-9AB8-4A93-B95C-110D8F3F1560}" type="pres">
      <dgm:prSet presAssocID="{2267DADE-F63A-434D-8D49-D90634D445F1}" presName="spacing" presStyleCnt="0"/>
      <dgm:spPr/>
    </dgm:pt>
    <dgm:pt modelId="{21880963-6AF8-4481-9D2D-30E7FF3E755A}" type="pres">
      <dgm:prSet presAssocID="{6ECD921E-4AB8-466B-A25C-E30FB978226F}" presName="composite" presStyleCnt="0"/>
      <dgm:spPr/>
    </dgm:pt>
    <dgm:pt modelId="{9D1A219D-D74D-4182-AB76-07C7A5F2CF16}" type="pres">
      <dgm:prSet presAssocID="{6ECD921E-4AB8-466B-A25C-E30FB978226F}" presName="imgShp" presStyleLbl="fgImgPlace1" presStyleIdx="2" presStyleCnt="6"/>
      <dgm:spPr>
        <a:blipFill rotWithShape="1">
          <a:blip xmlns:r="http://schemas.openxmlformats.org/officeDocument/2006/relationships" r:embed="rId3"/>
          <a:stretch>
            <a:fillRect/>
          </a:stretch>
        </a:blipFill>
      </dgm:spPr>
    </dgm:pt>
    <dgm:pt modelId="{38AAB78A-483F-4D5B-B670-AD2EE10EF0F6}" type="pres">
      <dgm:prSet presAssocID="{6ECD921E-4AB8-466B-A25C-E30FB978226F}" presName="txShp" presStyleLbl="node1" presStyleIdx="2" presStyleCnt="6">
        <dgm:presLayoutVars>
          <dgm:bulletEnabled val="1"/>
        </dgm:presLayoutVars>
      </dgm:prSet>
      <dgm:spPr/>
      <dgm:t>
        <a:bodyPr/>
        <a:lstStyle/>
        <a:p>
          <a:endParaRPr lang="en-US"/>
        </a:p>
      </dgm:t>
    </dgm:pt>
    <dgm:pt modelId="{C86906D7-2A9D-4ACD-AACD-5E01AF0EF22A}" type="pres">
      <dgm:prSet presAssocID="{AFBF51D5-9BB3-4B50-87F2-83540DC41CBE}" presName="spacing" presStyleCnt="0"/>
      <dgm:spPr/>
    </dgm:pt>
    <dgm:pt modelId="{34E0D28C-91F5-49AE-8F12-349462E571E4}" type="pres">
      <dgm:prSet presAssocID="{0C58ED12-51C0-4E7F-A0F6-66B94E51FF45}" presName="composite" presStyleCnt="0"/>
      <dgm:spPr/>
    </dgm:pt>
    <dgm:pt modelId="{1C82B858-D530-41CB-BDC0-095D121915B1}" type="pres">
      <dgm:prSet presAssocID="{0C58ED12-51C0-4E7F-A0F6-66B94E51FF45}" presName="imgShp" presStyleLbl="fgImgPlace1" presStyleIdx="3" presStyleCnt="6"/>
      <dgm:spPr>
        <a:blipFill rotWithShape="1">
          <a:blip xmlns:r="http://schemas.openxmlformats.org/officeDocument/2006/relationships" r:embed="rId4"/>
          <a:stretch>
            <a:fillRect/>
          </a:stretch>
        </a:blipFill>
      </dgm:spPr>
    </dgm:pt>
    <dgm:pt modelId="{F31B4D0F-4BEC-4168-9A05-F6836DF235B5}" type="pres">
      <dgm:prSet presAssocID="{0C58ED12-51C0-4E7F-A0F6-66B94E51FF45}" presName="txShp" presStyleLbl="node1" presStyleIdx="3" presStyleCnt="6">
        <dgm:presLayoutVars>
          <dgm:bulletEnabled val="1"/>
        </dgm:presLayoutVars>
      </dgm:prSet>
      <dgm:spPr/>
      <dgm:t>
        <a:bodyPr/>
        <a:lstStyle/>
        <a:p>
          <a:endParaRPr lang="en-US"/>
        </a:p>
      </dgm:t>
    </dgm:pt>
    <dgm:pt modelId="{61F08842-2EA4-48AB-819B-9E22C471D08F}" type="pres">
      <dgm:prSet presAssocID="{C212189B-D73E-44EC-AB91-157C28E83AFA}" presName="spacing" presStyleCnt="0"/>
      <dgm:spPr/>
    </dgm:pt>
    <dgm:pt modelId="{34035B19-9929-4EFC-8348-E10916493D63}" type="pres">
      <dgm:prSet presAssocID="{6A876EC0-8249-4CF6-80AA-F19063D53DFE}" presName="composite" presStyleCnt="0"/>
      <dgm:spPr/>
    </dgm:pt>
    <dgm:pt modelId="{51D57825-8924-4FB0-A1CB-40C4E7288FB9}" type="pres">
      <dgm:prSet presAssocID="{6A876EC0-8249-4CF6-80AA-F19063D53DFE}" presName="imgShp" presStyleLbl="fgImgPlace1" presStyleIdx="4" presStyleCnt="6"/>
      <dgm:spPr>
        <a:blipFill rotWithShape="1">
          <a:blip xmlns:r="http://schemas.openxmlformats.org/officeDocument/2006/relationships" r:embed="rId5"/>
          <a:stretch>
            <a:fillRect/>
          </a:stretch>
        </a:blipFill>
      </dgm:spPr>
    </dgm:pt>
    <dgm:pt modelId="{9F5A9A74-0B2C-4D33-BF6C-60F3B73523E1}" type="pres">
      <dgm:prSet presAssocID="{6A876EC0-8249-4CF6-80AA-F19063D53DFE}" presName="txShp" presStyleLbl="node1" presStyleIdx="4" presStyleCnt="6">
        <dgm:presLayoutVars>
          <dgm:bulletEnabled val="1"/>
        </dgm:presLayoutVars>
      </dgm:prSet>
      <dgm:spPr/>
      <dgm:t>
        <a:bodyPr/>
        <a:lstStyle/>
        <a:p>
          <a:endParaRPr lang="en-US"/>
        </a:p>
      </dgm:t>
    </dgm:pt>
    <dgm:pt modelId="{BE85FF22-041D-4155-B23F-0482A93D7566}" type="pres">
      <dgm:prSet presAssocID="{66416619-E6BE-4C20-AA4F-3DBB72033ADA}" presName="spacing" presStyleCnt="0"/>
      <dgm:spPr/>
    </dgm:pt>
    <dgm:pt modelId="{28F04CD2-3686-4B72-9E30-EBF802537411}" type="pres">
      <dgm:prSet presAssocID="{FFE8ADE1-10CA-4F8E-9D8C-1656D4572CF5}" presName="composite" presStyleCnt="0"/>
      <dgm:spPr/>
    </dgm:pt>
    <dgm:pt modelId="{CD08767D-0E5C-41DA-A922-0A4D1A910492}" type="pres">
      <dgm:prSet presAssocID="{FFE8ADE1-10CA-4F8E-9D8C-1656D4572CF5}" presName="imgShp" presStyleLbl="fgImgPlace1" presStyleIdx="5" presStyleCnt="6"/>
      <dgm:spPr>
        <a:blipFill rotWithShape="1">
          <a:blip xmlns:r="http://schemas.openxmlformats.org/officeDocument/2006/relationships" r:embed="rId6"/>
          <a:stretch>
            <a:fillRect/>
          </a:stretch>
        </a:blipFill>
      </dgm:spPr>
    </dgm:pt>
    <dgm:pt modelId="{44C26C1D-8A7D-4A86-A996-D84817FE0240}" type="pres">
      <dgm:prSet presAssocID="{FFE8ADE1-10CA-4F8E-9D8C-1656D4572CF5}" presName="txShp" presStyleLbl="node1" presStyleIdx="5" presStyleCnt="6">
        <dgm:presLayoutVars>
          <dgm:bulletEnabled val="1"/>
        </dgm:presLayoutVars>
      </dgm:prSet>
      <dgm:spPr/>
      <dgm:t>
        <a:bodyPr/>
        <a:lstStyle/>
        <a:p>
          <a:endParaRPr lang="en-US"/>
        </a:p>
      </dgm:t>
    </dgm:pt>
  </dgm:ptLst>
  <dgm:cxnLst>
    <dgm:cxn modelId="{448F0C7D-121A-4FAD-8388-BA19DB606272}" type="presOf" srcId="{FFE8ADE1-10CA-4F8E-9D8C-1656D4572CF5}" destId="{44C26C1D-8A7D-4A86-A996-D84817FE0240}" srcOrd="0" destOrd="0" presId="urn:microsoft.com/office/officeart/2005/8/layout/vList3#2"/>
    <dgm:cxn modelId="{7CA39A08-F851-4F6F-B598-68D3255CB665}" type="presOf" srcId="{6A876EC0-8249-4CF6-80AA-F19063D53DFE}" destId="{9F5A9A74-0B2C-4D33-BF6C-60F3B73523E1}" srcOrd="0" destOrd="0" presId="urn:microsoft.com/office/officeart/2005/8/layout/vList3#2"/>
    <dgm:cxn modelId="{C1888EAE-3C5C-4F64-AEB4-D1D9CC5657A7}" srcId="{219626E8-80AC-4CF0-BD23-149EDC9F1E34}" destId="{41BFC55D-BAA4-4A29-A1AE-D6285A03C8F0}" srcOrd="1" destOrd="0" parTransId="{18AD3379-9C13-492F-95C4-F3C0CC881B3A}" sibTransId="{2267DADE-F63A-434D-8D49-D90634D445F1}"/>
    <dgm:cxn modelId="{081C85BE-389D-4554-B301-2D9DCEB4E81E}" srcId="{219626E8-80AC-4CF0-BD23-149EDC9F1E34}" destId="{6ECD921E-4AB8-466B-A25C-E30FB978226F}" srcOrd="2" destOrd="0" parTransId="{1AFB3324-3D9B-471D-999B-75BBB0161212}" sibTransId="{AFBF51D5-9BB3-4B50-87F2-83540DC41CBE}"/>
    <dgm:cxn modelId="{40F24AE1-D9D1-4D48-AF53-EEAFFF87DEC1}" type="presOf" srcId="{6ECD921E-4AB8-466B-A25C-E30FB978226F}" destId="{38AAB78A-483F-4D5B-B670-AD2EE10EF0F6}" srcOrd="0" destOrd="0" presId="urn:microsoft.com/office/officeart/2005/8/layout/vList3#2"/>
    <dgm:cxn modelId="{E98EFF93-FF6D-4311-95A8-38DABCF1C689}" srcId="{219626E8-80AC-4CF0-BD23-149EDC9F1E34}" destId="{226315F7-DC03-47CA-B1D6-93BBDC11A011}" srcOrd="0" destOrd="0" parTransId="{9EAC3A0D-3C39-4D76-AB4E-35967D576176}" sibTransId="{3D24B5DF-0C5B-4721-9F5B-34C7FC70808E}"/>
    <dgm:cxn modelId="{D20F8261-715F-4BD8-B338-C43A0FFBE4D8}" srcId="{219626E8-80AC-4CF0-BD23-149EDC9F1E34}" destId="{0C58ED12-51C0-4E7F-A0F6-66B94E51FF45}" srcOrd="3" destOrd="0" parTransId="{01904A64-E7DD-48FF-BAF4-487B41557F51}" sibTransId="{C212189B-D73E-44EC-AB91-157C28E83AFA}"/>
    <dgm:cxn modelId="{5078C43E-83B1-41BB-9E80-626472D592AC}" type="presOf" srcId="{219626E8-80AC-4CF0-BD23-149EDC9F1E34}" destId="{D1569331-B452-4F63-B8FF-ABFF50433148}" srcOrd="0" destOrd="0" presId="urn:microsoft.com/office/officeart/2005/8/layout/vList3#2"/>
    <dgm:cxn modelId="{BB78ABE1-CCFF-4E1B-80F2-E6B6D0B77FEE}" srcId="{219626E8-80AC-4CF0-BD23-149EDC9F1E34}" destId="{FFE8ADE1-10CA-4F8E-9D8C-1656D4572CF5}" srcOrd="5" destOrd="0" parTransId="{B1AF19A7-1276-4202-8476-4CA8C5E17CDC}" sibTransId="{4D166270-AC84-4F74-B05D-20222623C193}"/>
    <dgm:cxn modelId="{E602B31A-2BB3-4546-AC1C-99E459464DB3}" type="presOf" srcId="{41BFC55D-BAA4-4A29-A1AE-D6285A03C8F0}" destId="{B5DF7B8E-F836-4264-BACB-6375970B2237}" srcOrd="0" destOrd="0" presId="urn:microsoft.com/office/officeart/2005/8/layout/vList3#2"/>
    <dgm:cxn modelId="{103638BA-150B-48BF-8DB2-FF276F768B3A}" type="presOf" srcId="{0C58ED12-51C0-4E7F-A0F6-66B94E51FF45}" destId="{F31B4D0F-4BEC-4168-9A05-F6836DF235B5}" srcOrd="0" destOrd="0" presId="urn:microsoft.com/office/officeart/2005/8/layout/vList3#2"/>
    <dgm:cxn modelId="{4926F60E-1779-4410-A59C-C21941D6CBF3}" type="presOf" srcId="{226315F7-DC03-47CA-B1D6-93BBDC11A011}" destId="{77A463BB-7B48-4C79-B3E8-B8639BEC3BF2}" srcOrd="0" destOrd="0" presId="urn:microsoft.com/office/officeart/2005/8/layout/vList3#2"/>
    <dgm:cxn modelId="{C8345C70-18BE-4AF6-B155-835D460AADCD}" srcId="{219626E8-80AC-4CF0-BD23-149EDC9F1E34}" destId="{6A876EC0-8249-4CF6-80AA-F19063D53DFE}" srcOrd="4" destOrd="0" parTransId="{49FAD6DA-3139-4E86-9D45-236415BE433F}" sibTransId="{66416619-E6BE-4C20-AA4F-3DBB72033ADA}"/>
    <dgm:cxn modelId="{F88DC0C4-0370-4EDF-90C6-673D9637A314}" type="presParOf" srcId="{D1569331-B452-4F63-B8FF-ABFF50433148}" destId="{0E7246FC-A82D-4FC3-821A-C4882C44AAFD}" srcOrd="0" destOrd="0" presId="urn:microsoft.com/office/officeart/2005/8/layout/vList3#2"/>
    <dgm:cxn modelId="{EB21BCB6-F581-44EC-9398-D8490504EF0C}" type="presParOf" srcId="{0E7246FC-A82D-4FC3-821A-C4882C44AAFD}" destId="{84ED00DF-C63F-4F3D-A9DC-4944073C902B}" srcOrd="0" destOrd="0" presId="urn:microsoft.com/office/officeart/2005/8/layout/vList3#2"/>
    <dgm:cxn modelId="{274EE104-BD4C-4A99-B8DF-B2B6D15F425C}" type="presParOf" srcId="{0E7246FC-A82D-4FC3-821A-C4882C44AAFD}" destId="{77A463BB-7B48-4C79-B3E8-B8639BEC3BF2}" srcOrd="1" destOrd="0" presId="urn:microsoft.com/office/officeart/2005/8/layout/vList3#2"/>
    <dgm:cxn modelId="{79CB09B5-4498-4327-9410-92149C4DC732}" type="presParOf" srcId="{D1569331-B452-4F63-B8FF-ABFF50433148}" destId="{920AC8E9-BA3B-43DC-ABDD-77ACE3CC97AD}" srcOrd="1" destOrd="0" presId="urn:microsoft.com/office/officeart/2005/8/layout/vList3#2"/>
    <dgm:cxn modelId="{020AB7AD-17B8-4578-B016-6FE33A9B9D6B}" type="presParOf" srcId="{D1569331-B452-4F63-B8FF-ABFF50433148}" destId="{BC2AA37A-B947-44AA-B94D-00F77A588217}" srcOrd="2" destOrd="0" presId="urn:microsoft.com/office/officeart/2005/8/layout/vList3#2"/>
    <dgm:cxn modelId="{400BB0A9-3FE3-4166-8B99-C393B942422F}" type="presParOf" srcId="{BC2AA37A-B947-44AA-B94D-00F77A588217}" destId="{7E779FDD-14CB-44AE-B367-9E2B977B5E2B}" srcOrd="0" destOrd="0" presId="urn:microsoft.com/office/officeart/2005/8/layout/vList3#2"/>
    <dgm:cxn modelId="{3F21B8AC-6979-4CCC-9915-30BE77B91D60}" type="presParOf" srcId="{BC2AA37A-B947-44AA-B94D-00F77A588217}" destId="{B5DF7B8E-F836-4264-BACB-6375970B2237}" srcOrd="1" destOrd="0" presId="urn:microsoft.com/office/officeart/2005/8/layout/vList3#2"/>
    <dgm:cxn modelId="{768B972E-4543-42FE-93A3-FB1B62E14C6B}" type="presParOf" srcId="{D1569331-B452-4F63-B8FF-ABFF50433148}" destId="{72B3D748-9AB8-4A93-B95C-110D8F3F1560}" srcOrd="3" destOrd="0" presId="urn:microsoft.com/office/officeart/2005/8/layout/vList3#2"/>
    <dgm:cxn modelId="{0F312DD7-0192-413A-8EA5-FD202D2F0C82}" type="presParOf" srcId="{D1569331-B452-4F63-B8FF-ABFF50433148}" destId="{21880963-6AF8-4481-9D2D-30E7FF3E755A}" srcOrd="4" destOrd="0" presId="urn:microsoft.com/office/officeart/2005/8/layout/vList3#2"/>
    <dgm:cxn modelId="{7599C66D-3B51-4C88-9F46-0C3381774B63}" type="presParOf" srcId="{21880963-6AF8-4481-9D2D-30E7FF3E755A}" destId="{9D1A219D-D74D-4182-AB76-07C7A5F2CF16}" srcOrd="0" destOrd="0" presId="urn:microsoft.com/office/officeart/2005/8/layout/vList3#2"/>
    <dgm:cxn modelId="{64B9A410-62B0-4325-B8FC-ACA0FE279598}" type="presParOf" srcId="{21880963-6AF8-4481-9D2D-30E7FF3E755A}" destId="{38AAB78A-483F-4D5B-B670-AD2EE10EF0F6}" srcOrd="1" destOrd="0" presId="urn:microsoft.com/office/officeart/2005/8/layout/vList3#2"/>
    <dgm:cxn modelId="{D5609216-9DCA-4BED-AE07-416B6A1FCB56}" type="presParOf" srcId="{D1569331-B452-4F63-B8FF-ABFF50433148}" destId="{C86906D7-2A9D-4ACD-AACD-5E01AF0EF22A}" srcOrd="5" destOrd="0" presId="urn:microsoft.com/office/officeart/2005/8/layout/vList3#2"/>
    <dgm:cxn modelId="{2721DC2C-4276-4654-855A-250FE58C731D}" type="presParOf" srcId="{D1569331-B452-4F63-B8FF-ABFF50433148}" destId="{34E0D28C-91F5-49AE-8F12-349462E571E4}" srcOrd="6" destOrd="0" presId="urn:microsoft.com/office/officeart/2005/8/layout/vList3#2"/>
    <dgm:cxn modelId="{7B887E3E-90B3-4735-B90F-8DABDC1FA7FD}" type="presParOf" srcId="{34E0D28C-91F5-49AE-8F12-349462E571E4}" destId="{1C82B858-D530-41CB-BDC0-095D121915B1}" srcOrd="0" destOrd="0" presId="urn:microsoft.com/office/officeart/2005/8/layout/vList3#2"/>
    <dgm:cxn modelId="{F217A544-D57A-4FA6-8B80-B0C46E5471EB}" type="presParOf" srcId="{34E0D28C-91F5-49AE-8F12-349462E571E4}" destId="{F31B4D0F-4BEC-4168-9A05-F6836DF235B5}" srcOrd="1" destOrd="0" presId="urn:microsoft.com/office/officeart/2005/8/layout/vList3#2"/>
    <dgm:cxn modelId="{B56103DE-9233-41DD-8E82-74023C94C840}" type="presParOf" srcId="{D1569331-B452-4F63-B8FF-ABFF50433148}" destId="{61F08842-2EA4-48AB-819B-9E22C471D08F}" srcOrd="7" destOrd="0" presId="urn:microsoft.com/office/officeart/2005/8/layout/vList3#2"/>
    <dgm:cxn modelId="{FEAC7F30-6195-4E60-9C82-5F8E6DD89870}" type="presParOf" srcId="{D1569331-B452-4F63-B8FF-ABFF50433148}" destId="{34035B19-9929-4EFC-8348-E10916493D63}" srcOrd="8" destOrd="0" presId="urn:microsoft.com/office/officeart/2005/8/layout/vList3#2"/>
    <dgm:cxn modelId="{B263EFE3-E678-4791-A464-A4E752ED7063}" type="presParOf" srcId="{34035B19-9929-4EFC-8348-E10916493D63}" destId="{51D57825-8924-4FB0-A1CB-40C4E7288FB9}" srcOrd="0" destOrd="0" presId="urn:microsoft.com/office/officeart/2005/8/layout/vList3#2"/>
    <dgm:cxn modelId="{45FD4A47-73C1-4850-82BF-66441C31B476}" type="presParOf" srcId="{34035B19-9929-4EFC-8348-E10916493D63}" destId="{9F5A9A74-0B2C-4D33-BF6C-60F3B73523E1}" srcOrd="1" destOrd="0" presId="urn:microsoft.com/office/officeart/2005/8/layout/vList3#2"/>
    <dgm:cxn modelId="{8D018F9C-F2B8-4D1D-B72A-981E562DE403}" type="presParOf" srcId="{D1569331-B452-4F63-B8FF-ABFF50433148}" destId="{BE85FF22-041D-4155-B23F-0482A93D7566}" srcOrd="9" destOrd="0" presId="urn:microsoft.com/office/officeart/2005/8/layout/vList3#2"/>
    <dgm:cxn modelId="{6F40C426-8CB8-4BD8-87F5-1E656DAB5E31}" type="presParOf" srcId="{D1569331-B452-4F63-B8FF-ABFF50433148}" destId="{28F04CD2-3686-4B72-9E30-EBF802537411}" srcOrd="10" destOrd="0" presId="urn:microsoft.com/office/officeart/2005/8/layout/vList3#2"/>
    <dgm:cxn modelId="{E293A2EA-C8FC-418A-858D-EAA6F198D1C7}" type="presParOf" srcId="{28F04CD2-3686-4B72-9E30-EBF802537411}" destId="{CD08767D-0E5C-41DA-A922-0A4D1A910492}" srcOrd="0" destOrd="0" presId="urn:microsoft.com/office/officeart/2005/8/layout/vList3#2"/>
    <dgm:cxn modelId="{A9F9358B-2477-47CC-85C4-85AB62872716}" type="presParOf" srcId="{28F04CD2-3686-4B72-9E30-EBF802537411}" destId="{44C26C1D-8A7D-4A86-A996-D84817FE0240}" srcOrd="1" destOrd="0" presId="urn:microsoft.com/office/officeart/2005/8/layout/vList3#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3.xml><?xml version="1.0" encoding="utf-8"?>
<dgm:layoutDef xmlns:dgm="http://schemas.openxmlformats.org/drawingml/2006/diagram" xmlns:a="http://schemas.openxmlformats.org/drawingml/2006/main" uniqueId="urn:microsoft.com/office/officeart/2005/8/layout/radial6#1">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dstNode" val="node"/>
                    <dgm:param type="begSty" val="noArr"/>
                    <dgm:param type="endSty" val="noArr"/>
                    <dgm:param type="connRout" val="curve"/>
                    <dgm:param type="begPts" val="ctr"/>
                    <dgm:param type="endPts" val="ctr"/>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srcNode" val="dummyConnPt"/>
                    <dgm:param type="dstNode" val="dummyConnPt"/>
                    <dgm:param type="begSty" val="noArr"/>
                    <dgm:param type="endSty" val="noArr"/>
                    <dgm:param type="connRout" val="longCurve"/>
                    <dgm:param type="begPts" val="bCtr"/>
                    <dgm:param type="endPts" val="tCtr"/>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5.xml><?xml version="1.0" encoding="utf-8"?>
<dgm:layoutDef xmlns:dgm="http://schemas.openxmlformats.org/drawingml/2006/diagram" xmlns:a="http://schemas.openxmlformats.org/drawingml/2006/main" uniqueId="urn:microsoft.com/office/officeart/2005/8/layout/hierarchy1#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srcNode" val="background"/>
                    <dgm:param type="dstNode" val="background2"/>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srcNode" val="background2"/>
                            <dgm:param type="dstNode" val="background3"/>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srcNode" val="background3"/>
                                        <dgm:param type="dstNode" val="background4"/>
                                        <dgm:param type="dim" val="1D"/>
                                        <dgm:param type="endSty" val="noArr"/>
                                        <dgm:param type="connRout" val="bend"/>
                                        <dgm:param type="begPts" val="bCtr"/>
                                        <dgm:param type="endPts" val="tCtr"/>
                                        <dgm:param type="bendPt" val="end"/>
                                      </dgm:alg>
                                    </dgm:if>
                                    <dgm:else name="Name26">
                                      <dgm:alg type="conn">
                                        <dgm:param type="srcNode" val="background4"/>
                                        <dgm:param type="dstNode" val="background4"/>
                                        <dgm:param type="dim" val="1D"/>
                                        <dgm:param type="endSty" val="noArr"/>
                                        <dgm:param type="connRout" val="bend"/>
                                        <dgm:param type="begPts" val="bCtr"/>
                                        <dgm:param type="endPts" val="tCtr"/>
                                        <dgm:param type="bendPt" val="end"/>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8#1">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ar" val="1"/>
      <dgm:param type="vertAlign" val="mid"/>
      <dgm:param type="horzAlign" val="ctr"/>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srcNode" val="dummy1a"/>
                  <dgm:param type="dstNode" val="dummy1b"/>
                  <dgm:param type="begSty" val="arr"/>
                  <dgm:param type="endSty" val="noArr"/>
                  <dgm:param type="connRout" val="longCurve"/>
                  <dgm:param type="begPts" val="tL"/>
                  <dgm:param type="endPts" val="tR"/>
                </dgm:alg>
              </dgm:if>
              <dgm:else name="Name175">
                <dgm:alg type="conn">
                  <dgm:param type="srcNode" val="dummy1a"/>
                  <dgm:param type="dstNode" val="dummy1b"/>
                  <dgm:param type="begSty" val="noArr"/>
                  <dgm:param type="endSty" val="arr"/>
                  <dgm:param type="connRout" val="longCurve"/>
                  <dgm:param type="begPts" val="tL"/>
                  <dgm:param type="endPts" val="t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srcNode" val="dummy1a"/>
                  <dgm:param type="dstNode" val="dummy1b"/>
                  <dgm:param type="begSty" val="noArr"/>
                  <dgm:param type="endSty" val="arr"/>
                  <dgm:param type="connRout" val="curve"/>
                  <dgm:param type="begPts" val="tL"/>
                  <dgm:param type="endPts" val="tL"/>
                </dgm:alg>
              </dgm:if>
              <dgm:else name="Name180">
                <dgm:alg type="conn">
                  <dgm:param type="srcNode" val="dummy1a"/>
                  <dgm:param type="dstNode" val="dummy1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srcNode" val="dummy2a"/>
              <dgm:param type="dstNode" val="dummy2b"/>
              <dgm:param type="begSty" val="noArr"/>
              <dgm:param type="endSty" val="arr"/>
              <dgm:param type="connRout" val="curve"/>
              <dgm:param type="begPts" val="tL"/>
              <dgm:param type="endPts" val="tL"/>
            </dgm:alg>
          </dgm:if>
          <dgm:else name="Name185">
            <dgm:alg type="conn">
              <dgm:param type="srcNode" val="dummy2a"/>
              <dgm:param type="dstNode" val="dummy2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srcNode" val="dummy3a"/>
              <dgm:param type="dstNode" val="dummy3b"/>
              <dgm:param type="begSty" val="noArr"/>
              <dgm:param type="endSty" val="arr"/>
              <dgm:param type="connRout" val="curve"/>
              <dgm:param type="begPts" val="tL"/>
              <dgm:param type="endPts" val="tL"/>
            </dgm:alg>
          </dgm:if>
          <dgm:else name="Name189">
            <dgm:alg type="conn">
              <dgm:param type="srcNode" val="dummy3a"/>
              <dgm:param type="dstNode" val="dummy3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srcNode" val="dummy4a"/>
              <dgm:param type="dstNode" val="dummy4b"/>
              <dgm:param type="begSty" val="noArr"/>
              <dgm:param type="endSty" val="arr"/>
              <dgm:param type="connRout" val="curve"/>
              <dgm:param type="begPts" val="tL"/>
              <dgm:param type="endPts" val="tL"/>
            </dgm:alg>
          </dgm:if>
          <dgm:else name="Name193">
            <dgm:alg type="conn">
              <dgm:param type="srcNode" val="dummy4a"/>
              <dgm:param type="dstNode" val="dummy4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srcNode" val="dummy5a"/>
              <dgm:param type="dstNode" val="dummy5b"/>
              <dgm:param type="begSty" val="noArr"/>
              <dgm:param type="endSty" val="arr"/>
              <dgm:param type="connRout" val="curve"/>
              <dgm:param type="begPts" val="tL"/>
              <dgm:param type="endPts" val="tL"/>
            </dgm:alg>
          </dgm:if>
          <dgm:else name="Name197">
            <dgm:alg type="conn">
              <dgm:param type="srcNode" val="dummy5a"/>
              <dgm:param type="dstNode" val="dummy5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srcNode" val="dummy6a"/>
              <dgm:param type="dstNode" val="dummy6b"/>
              <dgm:param type="begSty" val="noArr"/>
              <dgm:param type="endSty" val="arr"/>
              <dgm:param type="connRout" val="curve"/>
              <dgm:param type="begPts" val="tL"/>
              <dgm:param type="endPts" val="tL"/>
            </dgm:alg>
          </dgm:if>
          <dgm:else name="Name201">
            <dgm:alg type="conn">
              <dgm:param type="srcNode" val="dummy6a"/>
              <dgm:param type="dstNode" val="dummy6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srcNode" val="dummy7a"/>
              <dgm:param type="dstNode" val="dummy7b"/>
              <dgm:param type="begSty" val="noArr"/>
              <dgm:param type="endSty" val="arr"/>
              <dgm:param type="connRout" val="curve"/>
              <dgm:param type="begPts" val="tL"/>
              <dgm:param type="endPts" val="tL"/>
            </dgm:alg>
          </dgm:if>
          <dgm:else name="Name205">
            <dgm:alg type="conn">
              <dgm:param type="srcNode" val="dummy7a"/>
              <dgm:param type="dstNode" val="dummy7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1">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nodeVertAlign" val="t"/>
          <dgm:param type="vertAlign" val="mid"/>
          <dgm:param type="nodeHorzAlign" val="l"/>
          <dgm:param type="fallback" val="2D"/>
        </dgm:alg>
      </dgm:if>
      <dgm:else name="Name3">
        <dgm:alg type="lin">
          <dgm:param type="linDir" val="fromT"/>
          <dgm:param type="nodeVertAlign" val="t"/>
          <dgm:param type="vertAlign" val="mid"/>
          <dgm:param type="nodeHorzAlign" val="r"/>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VertAlign" val="mid"/>
              <dgm:param type="nodeHorzAlign" val="l"/>
              <dgm:param type="fallback" val="2D"/>
            </dgm:alg>
          </dgm:if>
          <dgm:else name="Name7">
            <dgm:alg type="lin">
              <dgm:param type="linDir" val="fromR"/>
              <dgm:param type="nodeVertAlign" val="mid"/>
              <dgm:param type="nodeHorzAlign" val="r"/>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3d1#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1">
  <dgm:title val=""/>
  <dgm:desc val=""/>
  <dgm:catLst>
    <dgm:cat type="simple" pri="103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AFC721-C8D0-4293-A96B-C0D3DB6B6540}" type="datetimeFigureOut">
              <a:rPr lang="en-US" smtClean="0"/>
              <a:t>4/8/2022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9F336F-09A8-42ED-8CB8-6D013D57E930}" type="slidenum">
              <a:rPr lang="en-US" smtClean="0"/>
              <a:t>‹#›</a:t>
            </a:fld>
            <a:endParaRPr lang="en-US"/>
          </a:p>
        </p:txBody>
      </p:sp>
    </p:spTree>
    <p:extLst>
      <p:ext uri="{BB962C8B-B14F-4D97-AF65-F5344CB8AC3E}">
        <p14:creationId xmlns:p14="http://schemas.microsoft.com/office/powerpoint/2010/main" val="1983118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00E1C8A-3057-4073-ABCD-35BB1B6AD1FF}" type="slidenum">
              <a:rPr lang="en-US" smtClean="0"/>
              <a:t>1</a:t>
            </a:fld>
            <a:endParaRPr lang="en-US" dirty="0"/>
          </a:p>
        </p:txBody>
      </p:sp>
    </p:spTree>
    <p:extLst>
      <p:ext uri="{BB962C8B-B14F-4D97-AF65-F5344CB8AC3E}">
        <p14:creationId xmlns:p14="http://schemas.microsoft.com/office/powerpoint/2010/main" val="1591451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679F336F-09A8-42ED-8CB8-6D013D57E930}" type="slidenum">
              <a:rPr lang="en-US" smtClean="0"/>
              <a:t>3</a:t>
            </a:fld>
            <a:endParaRPr lang="en-US"/>
          </a:p>
        </p:txBody>
      </p:sp>
    </p:spTree>
    <p:extLst>
      <p:ext uri="{BB962C8B-B14F-4D97-AF65-F5344CB8AC3E}">
        <p14:creationId xmlns:p14="http://schemas.microsoft.com/office/powerpoint/2010/main" val="3677926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2ECADEBC-069E-475F-A09C-A0EE5219ABCE}" type="slidenum">
              <a:rPr lang="en-IN" smtClean="0">
                <a:solidFill>
                  <a:prstClr val="black"/>
                </a:solidFill>
              </a:rPr>
              <a:t>15</a:t>
            </a:fld>
            <a:endParaRPr lang="en-IN">
              <a:solidFill>
                <a:prstClr val="black"/>
              </a:solidFill>
            </a:endParaRPr>
          </a:p>
        </p:txBody>
      </p:sp>
    </p:spTree>
    <p:extLst>
      <p:ext uri="{BB962C8B-B14F-4D97-AF65-F5344CB8AC3E}">
        <p14:creationId xmlns:p14="http://schemas.microsoft.com/office/powerpoint/2010/main" val="2428818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4/8/2022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4/8/2022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4/8/2022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0965" indent="0" algn="ctr">
              <a:buNone/>
              <a:defRPr>
                <a:solidFill>
                  <a:schemeClr val="tx1">
                    <a:tint val="75000"/>
                  </a:schemeClr>
                </a:solidFill>
              </a:defRPr>
            </a:lvl4pPr>
            <a:lvl5pPr marL="1828165" indent="0" algn="ctr">
              <a:buNone/>
              <a:defRPr>
                <a:solidFill>
                  <a:schemeClr val="tx1">
                    <a:tint val="75000"/>
                  </a:schemeClr>
                </a:solidFill>
              </a:defRPr>
            </a:lvl5pPr>
            <a:lvl6pPr marL="2285365" indent="0" algn="ctr">
              <a:buNone/>
              <a:defRPr>
                <a:solidFill>
                  <a:schemeClr val="tx1">
                    <a:tint val="75000"/>
                  </a:schemeClr>
                </a:solidFill>
              </a:defRPr>
            </a:lvl6pPr>
            <a:lvl7pPr marL="2742565" indent="0" algn="ctr">
              <a:buNone/>
              <a:defRPr>
                <a:solidFill>
                  <a:schemeClr val="tx1">
                    <a:tint val="75000"/>
                  </a:schemeClr>
                </a:solidFill>
              </a:defRPr>
            </a:lvl7pPr>
            <a:lvl8pPr marL="3199765" indent="0" algn="ctr">
              <a:buNone/>
              <a:defRPr>
                <a:solidFill>
                  <a:schemeClr val="tx1">
                    <a:tint val="75000"/>
                  </a:schemeClr>
                </a:solidFill>
              </a:defRPr>
            </a:lvl8pPr>
            <a:lvl9pPr marL="3656965"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961AB4D3-3178-41C6-9880-167A1AECDB3A}" type="datetimeFigureOut">
              <a:rPr lang="en-IN" smtClean="0">
                <a:solidFill>
                  <a:prstClr val="black">
                    <a:tint val="75000"/>
                  </a:prstClr>
                </a:solidFill>
              </a:rPr>
              <a:t>08-04-2022</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6DA60D30-3007-4201-9C65-B3AC1B7D1941}" type="slidenum">
              <a:rPr lang="en-IN" smtClean="0">
                <a:solidFill>
                  <a:prstClr val="black">
                    <a:tint val="75000"/>
                  </a:prstClr>
                </a:solidFill>
              </a:rPr>
              <a:t>‹#›</a:t>
            </a:fld>
            <a:endParaRPr lang="en-IN">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961AB4D3-3178-41C6-9880-167A1AECDB3A}" type="datetimeFigureOut">
              <a:rPr lang="en-IN" smtClean="0">
                <a:solidFill>
                  <a:prstClr val="black">
                    <a:tint val="75000"/>
                  </a:prstClr>
                </a:solidFill>
              </a:rPr>
              <a:t>08-04-2022</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6DA60D30-3007-4201-9C65-B3AC1B7D1941}" type="slidenum">
              <a:rPr lang="en-IN" smtClean="0">
                <a:solidFill>
                  <a:prstClr val="black">
                    <a:tint val="75000"/>
                  </a:prstClr>
                </a:solidFill>
              </a:rPr>
              <a:t>‹#›</a:t>
            </a:fld>
            <a:endParaRPr lang="en-IN">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0965" indent="0">
              <a:buNone/>
              <a:defRPr sz="1400">
                <a:solidFill>
                  <a:schemeClr val="tx1">
                    <a:tint val="75000"/>
                  </a:schemeClr>
                </a:solidFill>
              </a:defRPr>
            </a:lvl4pPr>
            <a:lvl5pPr marL="1828165" indent="0">
              <a:buNone/>
              <a:defRPr sz="1400">
                <a:solidFill>
                  <a:schemeClr val="tx1">
                    <a:tint val="75000"/>
                  </a:schemeClr>
                </a:solidFill>
              </a:defRPr>
            </a:lvl5pPr>
            <a:lvl6pPr marL="2285365" indent="0">
              <a:buNone/>
              <a:defRPr sz="1400">
                <a:solidFill>
                  <a:schemeClr val="tx1">
                    <a:tint val="75000"/>
                  </a:schemeClr>
                </a:solidFill>
              </a:defRPr>
            </a:lvl6pPr>
            <a:lvl7pPr marL="2742565" indent="0">
              <a:buNone/>
              <a:defRPr sz="1400">
                <a:solidFill>
                  <a:schemeClr val="tx1">
                    <a:tint val="75000"/>
                  </a:schemeClr>
                </a:solidFill>
              </a:defRPr>
            </a:lvl7pPr>
            <a:lvl8pPr marL="3199765" indent="0">
              <a:buNone/>
              <a:defRPr sz="1400">
                <a:solidFill>
                  <a:schemeClr val="tx1">
                    <a:tint val="75000"/>
                  </a:schemeClr>
                </a:solidFill>
              </a:defRPr>
            </a:lvl8pPr>
            <a:lvl9pPr marL="365696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1AB4D3-3178-41C6-9880-167A1AECDB3A}" type="datetimeFigureOut">
              <a:rPr lang="en-IN" smtClean="0">
                <a:solidFill>
                  <a:prstClr val="black">
                    <a:tint val="75000"/>
                  </a:prstClr>
                </a:solidFill>
              </a:rPr>
              <a:t>08-04-2022</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6DA60D30-3007-4201-9C65-B3AC1B7D1941}" type="slidenum">
              <a:rPr lang="en-IN" smtClean="0">
                <a:solidFill>
                  <a:prstClr val="black">
                    <a:tint val="75000"/>
                  </a:prstClr>
                </a:solidFill>
              </a:rPr>
              <a:t>‹#›</a:t>
            </a:fld>
            <a:endParaRPr lang="en-IN">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961AB4D3-3178-41C6-9880-167A1AECDB3A}" type="datetimeFigureOut">
              <a:rPr lang="en-IN" smtClean="0">
                <a:solidFill>
                  <a:prstClr val="black">
                    <a:tint val="75000"/>
                  </a:prstClr>
                </a:solidFill>
              </a:rPr>
              <a:t>08-04-2022</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6DA60D30-3007-4201-9C65-B3AC1B7D1941}" type="slidenum">
              <a:rPr lang="en-IN" smtClean="0">
                <a:solidFill>
                  <a:prstClr val="black">
                    <a:tint val="75000"/>
                  </a:prstClr>
                </a:solidFill>
              </a:rPr>
              <a:t>‹#›</a:t>
            </a:fld>
            <a:endParaRPr lang="en-IN">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961AB4D3-3178-41C6-9880-167A1AECDB3A}" type="datetimeFigureOut">
              <a:rPr lang="en-IN" smtClean="0">
                <a:solidFill>
                  <a:prstClr val="black">
                    <a:tint val="75000"/>
                  </a:prstClr>
                </a:solidFill>
              </a:rPr>
              <a:t>08-04-2022</a:t>
            </a:fld>
            <a:endParaRPr lang="en-IN">
              <a:solidFill>
                <a:prstClr val="black">
                  <a:tint val="75000"/>
                </a:prstClr>
              </a:solidFill>
            </a:endParaRPr>
          </a:p>
        </p:txBody>
      </p:sp>
      <p:sp>
        <p:nvSpPr>
          <p:cNvPr id="8" name="Footer Placeholder 7"/>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p:cNvSpPr>
            <a:spLocks noGrp="1"/>
          </p:cNvSpPr>
          <p:nvPr>
            <p:ph type="sldNum" sz="quarter" idx="12"/>
          </p:nvPr>
        </p:nvSpPr>
        <p:spPr/>
        <p:txBody>
          <a:bodyPr/>
          <a:lstStyle/>
          <a:p>
            <a:fld id="{6DA60D30-3007-4201-9C65-B3AC1B7D1941}" type="slidenum">
              <a:rPr lang="en-IN" smtClean="0">
                <a:solidFill>
                  <a:prstClr val="black">
                    <a:tint val="75000"/>
                  </a:prstClr>
                </a:solidFill>
              </a:rPr>
              <a:t>‹#›</a:t>
            </a:fld>
            <a:endParaRPr lang="en-IN">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961AB4D3-3178-41C6-9880-167A1AECDB3A}" type="datetimeFigureOut">
              <a:rPr lang="en-IN" smtClean="0">
                <a:solidFill>
                  <a:prstClr val="black">
                    <a:tint val="75000"/>
                  </a:prstClr>
                </a:solidFill>
              </a:rPr>
              <a:t>08-04-2022</a:t>
            </a:fld>
            <a:endParaRPr lang="en-IN">
              <a:solidFill>
                <a:prstClr val="black">
                  <a:tint val="75000"/>
                </a:prstClr>
              </a:solidFill>
            </a:endParaRPr>
          </a:p>
        </p:txBody>
      </p:sp>
      <p:sp>
        <p:nvSpPr>
          <p:cNvPr id="4" name="Footer Placeholder 3"/>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p:cNvSpPr>
            <a:spLocks noGrp="1"/>
          </p:cNvSpPr>
          <p:nvPr>
            <p:ph type="sldNum" sz="quarter" idx="12"/>
          </p:nvPr>
        </p:nvSpPr>
        <p:spPr/>
        <p:txBody>
          <a:bodyPr/>
          <a:lstStyle/>
          <a:p>
            <a:fld id="{6DA60D30-3007-4201-9C65-B3AC1B7D1941}" type="slidenum">
              <a:rPr lang="en-IN" smtClean="0">
                <a:solidFill>
                  <a:prstClr val="black">
                    <a:tint val="75000"/>
                  </a:prstClr>
                </a:solidFill>
              </a:rPr>
              <a:t>‹#›</a:t>
            </a:fld>
            <a:endParaRPr lang="en-IN">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1AB4D3-3178-41C6-9880-167A1AECDB3A}" type="datetimeFigureOut">
              <a:rPr lang="en-IN" smtClean="0">
                <a:solidFill>
                  <a:prstClr val="black">
                    <a:tint val="75000"/>
                  </a:prstClr>
                </a:solidFill>
              </a:rPr>
              <a:t>08-04-2022</a:t>
            </a:fld>
            <a:endParaRPr lang="en-IN">
              <a:solidFill>
                <a:prstClr val="black">
                  <a:tint val="75000"/>
                </a:prstClr>
              </a:solidFill>
            </a:endParaRPr>
          </a:p>
        </p:txBody>
      </p:sp>
      <p:sp>
        <p:nvSpPr>
          <p:cNvPr id="3" name="Footer Placeholder 2"/>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p:cNvSpPr>
            <a:spLocks noGrp="1"/>
          </p:cNvSpPr>
          <p:nvPr>
            <p:ph type="sldNum" sz="quarter" idx="12"/>
          </p:nvPr>
        </p:nvSpPr>
        <p:spPr/>
        <p:txBody>
          <a:bodyPr/>
          <a:lstStyle/>
          <a:p>
            <a:fld id="{6DA60D30-3007-4201-9C65-B3AC1B7D1941}" type="slidenum">
              <a:rPr lang="en-IN" smtClean="0">
                <a:solidFill>
                  <a:prstClr val="black">
                    <a:tint val="75000"/>
                  </a:prstClr>
                </a:solidFill>
              </a:rPr>
              <a:t>‹#›</a:t>
            </a:fld>
            <a:endParaRPr lang="en-IN">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2"/>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3"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13"/>
            <a:ext cx="3008313" cy="4691063"/>
          </a:xfrm>
        </p:spPr>
        <p:txBody>
          <a:bodyPr/>
          <a:lstStyle>
            <a:lvl1pPr marL="0" indent="0">
              <a:buNone/>
              <a:defRPr sz="1400"/>
            </a:lvl1pPr>
            <a:lvl2pPr marL="457200" indent="0">
              <a:buNone/>
              <a:defRPr sz="1200"/>
            </a:lvl2pPr>
            <a:lvl3pPr marL="914400" indent="0">
              <a:buNone/>
              <a:defRPr sz="1000"/>
            </a:lvl3pPr>
            <a:lvl4pPr marL="1370965" indent="0">
              <a:buNone/>
              <a:defRPr sz="900"/>
            </a:lvl4pPr>
            <a:lvl5pPr marL="1828165"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1AB4D3-3178-41C6-9880-167A1AECDB3A}" type="datetimeFigureOut">
              <a:rPr lang="en-IN" smtClean="0">
                <a:solidFill>
                  <a:prstClr val="black">
                    <a:tint val="75000"/>
                  </a:prstClr>
                </a:solidFill>
              </a:rPr>
              <a:t>08-04-2022</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6DA60D30-3007-4201-9C65-B3AC1B7D1941}" type="slidenum">
              <a:rPr lang="en-IN" smtClean="0">
                <a:solidFill>
                  <a:prstClr val="black">
                    <a:tint val="75000"/>
                  </a:prstClr>
                </a:solidFill>
              </a:rPr>
              <a:t>‹#›</a:t>
            </a:fld>
            <a:endParaRPr lang="en-IN">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4/8/2022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765" indent="0">
              <a:buNone/>
              <a:defRPr sz="2000"/>
            </a:lvl8pPr>
            <a:lvl9pPr marL="3656965"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0965" indent="0">
              <a:buNone/>
              <a:defRPr sz="900"/>
            </a:lvl4pPr>
            <a:lvl5pPr marL="1828165"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1AB4D3-3178-41C6-9880-167A1AECDB3A}" type="datetimeFigureOut">
              <a:rPr lang="en-IN" smtClean="0">
                <a:solidFill>
                  <a:prstClr val="black">
                    <a:tint val="75000"/>
                  </a:prstClr>
                </a:solidFill>
              </a:rPr>
              <a:t>08-04-2022</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6DA60D30-3007-4201-9C65-B3AC1B7D1941}" type="slidenum">
              <a:rPr lang="en-IN" smtClean="0">
                <a:solidFill>
                  <a:prstClr val="black">
                    <a:tint val="75000"/>
                  </a:prstClr>
                </a:solidFill>
              </a:rPr>
              <a:t>‹#›</a:t>
            </a:fld>
            <a:endParaRPr lang="en-IN">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961AB4D3-3178-41C6-9880-167A1AECDB3A}" type="datetimeFigureOut">
              <a:rPr lang="en-IN" smtClean="0">
                <a:solidFill>
                  <a:prstClr val="black">
                    <a:tint val="75000"/>
                  </a:prstClr>
                </a:solidFill>
              </a:rPr>
              <a:t>08-04-2022</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6DA60D30-3007-4201-9C65-B3AC1B7D1941}" type="slidenum">
              <a:rPr lang="en-IN" smtClean="0">
                <a:solidFill>
                  <a:prstClr val="black">
                    <a:tint val="75000"/>
                  </a:prstClr>
                </a:solidFill>
              </a:rPr>
              <a:t>‹#›</a:t>
            </a:fld>
            <a:endParaRPr lang="en-IN">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961AB4D3-3178-41C6-9880-167A1AECDB3A}" type="datetimeFigureOut">
              <a:rPr lang="en-IN" smtClean="0">
                <a:solidFill>
                  <a:prstClr val="black">
                    <a:tint val="75000"/>
                  </a:prstClr>
                </a:solidFill>
              </a:rPr>
              <a:t>08-04-2022</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6DA60D30-3007-4201-9C65-B3AC1B7D1941}" type="slidenum">
              <a:rPr lang="en-IN" smtClean="0">
                <a:solidFill>
                  <a:prstClr val="black">
                    <a:tint val="75000"/>
                  </a:prstClr>
                </a:solidFill>
              </a:rPr>
              <a:t>‹#›</a:t>
            </a:fld>
            <a:endParaRPr lang="en-IN">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lstStyle>
          <a:p>
            <a:r>
              <a:rPr kumimoji="0" lang="en-US"/>
              <a:t>Click to edit Master title style</a:t>
            </a:r>
          </a:p>
        </p:txBody>
      </p:sp>
      <p:sp>
        <p:nvSpPr>
          <p:cNvPr id="22" name="Subtitle 21"/>
          <p:cNvSpPr>
            <a:spLocks noGrp="1"/>
          </p:cNvSpPr>
          <p:nvPr>
            <p:ph type="subTitle" idx="1"/>
          </p:nvPr>
        </p:nvSpPr>
        <p:spPr>
          <a:xfrm>
            <a:off x="1432560" y="1850064"/>
            <a:ext cx="7406640" cy="1752600"/>
          </a:xfrm>
        </p:spPr>
        <p:txBody>
          <a:bodyPr tIns="0"/>
          <a:lstStyle>
            <a:lvl1pPr marL="27305" indent="0" algn="l">
              <a:buNone/>
              <a:defRPr sz="2600">
                <a:solidFill>
                  <a:schemeClr val="tx2">
                    <a:shade val="30000"/>
                    <a:satMod val="150000"/>
                  </a:schemeClr>
                </a:solidFill>
              </a:defRPr>
            </a:lvl1pPr>
            <a:lvl2pPr marL="457200" indent="0" algn="ctr">
              <a:buNone/>
            </a:lvl2pPr>
            <a:lvl3pPr marL="914400" indent="0" algn="ctr">
              <a:buNone/>
            </a:lvl3pPr>
            <a:lvl4pPr marL="1370965" indent="0" algn="ctr">
              <a:buNone/>
            </a:lvl4pPr>
            <a:lvl5pPr marL="1828165" indent="0" algn="ctr">
              <a:buNone/>
            </a:lvl5pPr>
            <a:lvl6pPr marL="2285365" indent="0" algn="ctr">
              <a:buNone/>
            </a:lvl6pPr>
            <a:lvl7pPr marL="2742565" indent="0" algn="ctr">
              <a:buNone/>
            </a:lvl7pPr>
            <a:lvl8pPr marL="3199765" indent="0" algn="ctr">
              <a:buNone/>
            </a:lvl8pPr>
            <a:lvl9pPr marL="3656965" indent="0" algn="ctr">
              <a:buNone/>
            </a:lvl9pPr>
          </a:lstStyle>
          <a:p>
            <a:r>
              <a:rPr kumimoji="0" lang="en-US"/>
              <a:t>Click to edit Master subtitle style</a:t>
            </a:r>
          </a:p>
        </p:txBody>
      </p:sp>
      <p:sp>
        <p:nvSpPr>
          <p:cNvPr id="7" name="Date Placeholder 6"/>
          <p:cNvSpPr>
            <a:spLocks noGrp="1"/>
          </p:cNvSpPr>
          <p:nvPr>
            <p:ph type="dt" sz="half" idx="10"/>
          </p:nvPr>
        </p:nvSpPr>
        <p:spPr/>
        <p:txBody>
          <a:bodyPr/>
          <a:lstStyle/>
          <a:p>
            <a:fld id="{BC450B51-3595-4108-8256-0413171C7DCC}" type="datetimeFigureOut">
              <a:rPr lang="en-IN" smtClean="0">
                <a:solidFill>
                  <a:srgbClr val="E7DEC9">
                    <a:shade val="50000"/>
                    <a:satMod val="200000"/>
                  </a:srgbClr>
                </a:solidFill>
              </a:rPr>
              <a:t>08-04-2022</a:t>
            </a:fld>
            <a:endParaRPr lang="en-IN">
              <a:solidFill>
                <a:srgbClr val="E7DEC9">
                  <a:shade val="50000"/>
                  <a:satMod val="200000"/>
                </a:srgbClr>
              </a:solidFill>
            </a:endParaRPr>
          </a:p>
        </p:txBody>
      </p:sp>
      <p:sp>
        <p:nvSpPr>
          <p:cNvPr id="20" name="Footer Placeholder 19"/>
          <p:cNvSpPr>
            <a:spLocks noGrp="1"/>
          </p:cNvSpPr>
          <p:nvPr>
            <p:ph type="ftr" sz="quarter" idx="11"/>
          </p:nvPr>
        </p:nvSpPr>
        <p:spPr/>
        <p:txBody>
          <a:bodyPr/>
          <a:lstStyle/>
          <a:p>
            <a:endParaRPr lang="en-IN">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p>
            <a:fld id="{83BFB5C0-C167-49F9-A793-8CD26F3120ED}" type="slidenum">
              <a:rPr lang="en-IN" smtClean="0">
                <a:solidFill>
                  <a:srgbClr val="E7DEC9">
                    <a:shade val="50000"/>
                    <a:satMod val="200000"/>
                  </a:srgbClr>
                </a:solidFill>
              </a:rPr>
              <a:t>‹#›</a:t>
            </a:fld>
            <a:endParaRPr lang="en-IN">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lIns="91418" tIns="45709" rIns="91418" bIns="45709" anchor="ctr"/>
          <a:lstStyle/>
          <a:p>
            <a:pPr algn="ctr" defTabSz="914400"/>
            <a:endParaRPr lang="en-US" dirty="0">
              <a:solidFill>
                <a:prstClr val="black"/>
              </a:solidFill>
            </a:endParaRPr>
          </a:p>
        </p:txBody>
      </p:sp>
      <p:sp>
        <p:nvSpPr>
          <p:cNvPr id="9" name="Oval 8"/>
          <p:cNvSpPr/>
          <p:nvPr/>
        </p:nvSpPr>
        <p:spPr>
          <a:xfrm>
            <a:off x="1157176" y="1345018"/>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lIns="91418" tIns="45709" rIns="91418" bIns="45709" anchor="ctr"/>
          <a:lstStyle/>
          <a:p>
            <a:pPr algn="ctr" defTabSz="914400"/>
            <a:endParaRPr lang="en-US" dirty="0">
              <a:solidFill>
                <a:prstClr val="black"/>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C450B51-3595-4108-8256-0413171C7DCC}" type="datetimeFigureOut">
              <a:rPr lang="en-IN" smtClean="0">
                <a:solidFill>
                  <a:srgbClr val="E7DEC9">
                    <a:shade val="50000"/>
                    <a:satMod val="200000"/>
                  </a:srgbClr>
                </a:solidFill>
              </a:rPr>
              <a:t>08-04-2022</a:t>
            </a:fld>
            <a:endParaRPr lang="en-IN">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IN">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83BFB5C0-C167-49F9-A793-8CD26F3120ED}" type="slidenum">
              <a:rPr lang="en-IN" smtClean="0">
                <a:solidFill>
                  <a:srgbClr val="E7DEC9">
                    <a:shade val="50000"/>
                    <a:satMod val="200000"/>
                  </a:srgbClr>
                </a:solidFill>
              </a:rPr>
              <a:t>‹#›</a:t>
            </a:fld>
            <a:endParaRPr lang="en-IN">
              <a:solidFill>
                <a:srgbClr val="E7DEC9">
                  <a:shade val="50000"/>
                  <a:satMod val="200000"/>
                </a:srgb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18" tIns="45709" rIns="91418" bIns="45709" anchor="ctr"/>
          <a:lstStyle/>
          <a:p>
            <a:pPr algn="ctr" defTabSz="914400"/>
            <a:endParaRPr lang="en-US" dirty="0">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lstStyle>
          <a:p>
            <a:r>
              <a:rPr kumimoji="0" lang="en-US"/>
              <a:t>Click to edit Master title style</a:t>
            </a:r>
          </a:p>
        </p:txBody>
      </p:sp>
      <p:sp>
        <p:nvSpPr>
          <p:cNvPr id="3" name="Text Placeholder 2"/>
          <p:cNvSpPr>
            <a:spLocks noGrp="1"/>
          </p:cNvSpPr>
          <p:nvPr>
            <p:ph type="body" idx="1"/>
          </p:nvPr>
        </p:nvSpPr>
        <p:spPr>
          <a:xfrm>
            <a:off x="2578392" y="1066802"/>
            <a:ext cx="6400800" cy="1509712"/>
          </a:xfrm>
        </p:spPr>
        <p:txBody>
          <a:bodyPr anchor="b"/>
          <a:lstStyle>
            <a:lvl1pPr marL="18415"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BC450B51-3595-4108-8256-0413171C7DCC}" type="datetimeFigureOut">
              <a:rPr lang="en-IN" smtClean="0">
                <a:solidFill>
                  <a:srgbClr val="E7DEC9">
                    <a:shade val="50000"/>
                    <a:satMod val="200000"/>
                  </a:srgbClr>
                </a:solidFill>
              </a:rPr>
              <a:t>08-04-2022</a:t>
            </a:fld>
            <a:endParaRPr lang="en-IN">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IN">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83BFB5C0-C167-49F9-A793-8CD26F3120ED}" type="slidenum">
              <a:rPr lang="en-IN" smtClean="0">
                <a:solidFill>
                  <a:srgbClr val="E7DEC9">
                    <a:shade val="50000"/>
                    <a:satMod val="200000"/>
                  </a:srgbClr>
                </a:solidFill>
              </a:rPr>
              <a:t>‹#›</a:t>
            </a:fld>
            <a:endParaRPr lang="en-IN">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lIns="91418" tIns="45709" rIns="91418" bIns="45709" anchor="ctr"/>
          <a:lstStyle/>
          <a:p>
            <a:pPr algn="ctr" defTabSz="914400"/>
            <a:endParaRPr lang="en-US" dirty="0">
              <a:solidFill>
                <a:prstClr val="white"/>
              </a:solidFill>
            </a:endParaRPr>
          </a:p>
        </p:txBody>
      </p:sp>
      <p:sp>
        <p:nvSpPr>
          <p:cNvPr id="8" name="Oval 7"/>
          <p:cNvSpPr/>
          <p:nvPr/>
        </p:nvSpPr>
        <p:spPr>
          <a:xfrm>
            <a:off x="2172321" y="2814658"/>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lIns="91418" tIns="45709" rIns="91418" bIns="45709" anchor="ctr"/>
          <a:lstStyle/>
          <a:p>
            <a:pPr algn="ctr" defTabSz="914400"/>
            <a:endParaRPr lang="en-US" dirty="0">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lIns="91418" tIns="45709" rIns="91418" bIns="45709" anchor="ctr"/>
          <a:lstStyle/>
          <a:p>
            <a:pPr algn="ctr" defTabSz="914400"/>
            <a:endParaRPr lang="en-US" dirty="0">
              <a:solidFill>
                <a:prstClr val="black"/>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2"/>
            <a:ext cx="7498080" cy="1143000"/>
          </a:xfrm>
        </p:spPr>
        <p:txBody>
          <a:bodyPr/>
          <a:lstStyle/>
          <a:p>
            <a:r>
              <a:rPr kumimoji="0" lang="en-US"/>
              <a:t>Click to edit Master title style</a:t>
            </a:r>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BC450B51-3595-4108-8256-0413171C7DCC}" type="datetimeFigureOut">
              <a:rPr lang="en-IN" smtClean="0">
                <a:solidFill>
                  <a:srgbClr val="E7DEC9">
                    <a:shade val="50000"/>
                    <a:satMod val="200000"/>
                  </a:srgbClr>
                </a:solidFill>
              </a:rPr>
              <a:t>08-04-2022</a:t>
            </a:fld>
            <a:endParaRPr lang="en-IN">
              <a:solidFill>
                <a:srgbClr val="E7DEC9">
                  <a:shade val="50000"/>
                  <a:satMod val="200000"/>
                </a:srgbClr>
              </a:solidFill>
            </a:endParaRPr>
          </a:p>
        </p:txBody>
      </p:sp>
      <p:sp>
        <p:nvSpPr>
          <p:cNvPr id="6" name="Footer Placeholder 5"/>
          <p:cNvSpPr>
            <a:spLocks noGrp="1"/>
          </p:cNvSpPr>
          <p:nvPr>
            <p:ph type="ftr" sz="quarter" idx="11"/>
          </p:nvPr>
        </p:nvSpPr>
        <p:spPr/>
        <p:txBody>
          <a:bodyPr/>
          <a:lstStyle/>
          <a:p>
            <a:endParaRPr lang="en-IN">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p>
            <a:fld id="{83BFB5C0-C167-49F9-A793-8CD26F3120ED}" type="slidenum">
              <a:rPr lang="en-IN" smtClean="0">
                <a:solidFill>
                  <a:srgbClr val="E7DEC9">
                    <a:shade val="50000"/>
                    <a:satMod val="200000"/>
                  </a:srgbClr>
                </a:solidFill>
              </a:rPr>
              <a:t>‹#›</a:t>
            </a:fld>
            <a:endParaRPr lang="en-IN">
              <a:solidFill>
                <a:srgbClr val="E7DEC9">
                  <a:shade val="50000"/>
                  <a:satMod val="200000"/>
                </a:srgb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8"/>
            <a:ext cx="8229600" cy="1143000"/>
          </a:xfrm>
        </p:spPr>
        <p:txBody>
          <a:bodyPr anchor="ctr"/>
          <a:lstStyle>
            <a:lvl1pPr algn="ctr">
              <a:defRPr sz="4500" b="1" cap="none" baseline="0"/>
            </a:lvl1pPr>
          </a:lstStyle>
          <a:p>
            <a:r>
              <a:rPr kumimoji="0" lang="en-US"/>
              <a:t>Click to edit Master title style</a:t>
            </a:r>
          </a:p>
        </p:txBody>
      </p:sp>
      <p:sp>
        <p:nvSpPr>
          <p:cNvPr id="3" name="Text Placeholder 2"/>
          <p:cNvSpPr>
            <a:spLocks noGrp="1"/>
          </p:cNvSpPr>
          <p:nvPr>
            <p:ph type="body" idx="1"/>
          </p:nvPr>
        </p:nvSpPr>
        <p:spPr>
          <a:xfrm>
            <a:off x="457200" y="328279"/>
            <a:ext cx="4023360" cy="640080"/>
          </a:xfrm>
          <a:solidFill>
            <a:schemeClr val="bg1"/>
          </a:solidFill>
          <a:ln w="10795">
            <a:solidFill>
              <a:schemeClr val="bg1"/>
            </a:solidFill>
            <a:miter lim="800000"/>
          </a:ln>
        </p:spPr>
        <p:txBody>
          <a:bodyPr anchor="ctr"/>
          <a:lstStyle>
            <a:lvl1pPr marL="64135"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63440" y="328279"/>
            <a:ext cx="4023360" cy="640080"/>
          </a:xfrm>
          <a:solidFill>
            <a:schemeClr val="bg1"/>
          </a:solidFill>
          <a:ln w="10795">
            <a:solidFill>
              <a:schemeClr val="bg1"/>
            </a:solidFill>
            <a:miter lim="800000"/>
          </a:ln>
        </p:spPr>
        <p:txBody>
          <a:bodyPr anchor="ctr"/>
          <a:lstStyle>
            <a:lvl1pPr marL="64135"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065"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065"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BC450B51-3595-4108-8256-0413171C7DCC}" type="datetimeFigureOut">
              <a:rPr lang="en-IN" smtClean="0">
                <a:solidFill>
                  <a:srgbClr val="E7DEC9">
                    <a:shade val="50000"/>
                    <a:satMod val="200000"/>
                  </a:srgbClr>
                </a:solidFill>
              </a:rPr>
              <a:t>08-04-2022</a:t>
            </a:fld>
            <a:endParaRPr lang="en-IN">
              <a:solidFill>
                <a:srgbClr val="E7DEC9">
                  <a:shade val="50000"/>
                  <a:satMod val="200000"/>
                </a:srgbClr>
              </a:solidFill>
            </a:endParaRPr>
          </a:p>
        </p:txBody>
      </p:sp>
      <p:sp>
        <p:nvSpPr>
          <p:cNvPr id="8" name="Footer Placeholder 7"/>
          <p:cNvSpPr>
            <a:spLocks noGrp="1"/>
          </p:cNvSpPr>
          <p:nvPr>
            <p:ph type="ftr" sz="quarter" idx="11"/>
          </p:nvPr>
        </p:nvSpPr>
        <p:spPr/>
        <p:txBody>
          <a:bodyPr/>
          <a:lstStyle/>
          <a:p>
            <a:endParaRPr lang="en-IN">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p>
            <a:fld id="{83BFB5C0-C167-49F9-A793-8CD26F3120ED}" type="slidenum">
              <a:rPr lang="en-IN" smtClean="0">
                <a:solidFill>
                  <a:srgbClr val="E7DEC9">
                    <a:shade val="50000"/>
                    <a:satMod val="200000"/>
                  </a:srgbClr>
                </a:solidFill>
              </a:rPr>
              <a:t>‹#›</a:t>
            </a:fld>
            <a:endParaRPr lang="en-IN">
              <a:solidFill>
                <a:srgbClr val="E7DEC9">
                  <a:shade val="50000"/>
                  <a:satMod val="200000"/>
                </a:srgb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2"/>
            <a:ext cx="749808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BC450B51-3595-4108-8256-0413171C7DCC}" type="datetimeFigureOut">
              <a:rPr lang="en-IN" smtClean="0">
                <a:solidFill>
                  <a:srgbClr val="E7DEC9">
                    <a:shade val="50000"/>
                    <a:satMod val="200000"/>
                  </a:srgbClr>
                </a:solidFill>
              </a:rPr>
              <a:t>08-04-2022</a:t>
            </a:fld>
            <a:endParaRPr lang="en-IN">
              <a:solidFill>
                <a:srgbClr val="E7DEC9">
                  <a:shade val="50000"/>
                  <a:satMod val="200000"/>
                </a:srgbClr>
              </a:solidFill>
            </a:endParaRPr>
          </a:p>
        </p:txBody>
      </p:sp>
      <p:sp>
        <p:nvSpPr>
          <p:cNvPr id="4" name="Footer Placeholder 3"/>
          <p:cNvSpPr>
            <a:spLocks noGrp="1"/>
          </p:cNvSpPr>
          <p:nvPr>
            <p:ph type="ftr" sz="quarter" idx="11"/>
          </p:nvPr>
        </p:nvSpPr>
        <p:spPr/>
        <p:txBody>
          <a:bodyPr/>
          <a:lstStyle/>
          <a:p>
            <a:endParaRPr lang="en-IN">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p>
            <a:fld id="{83BFB5C0-C167-49F9-A793-8CD26F3120ED}" type="slidenum">
              <a:rPr lang="en-IN" smtClean="0">
                <a:solidFill>
                  <a:srgbClr val="E7DEC9">
                    <a:shade val="50000"/>
                    <a:satMod val="200000"/>
                  </a:srgbClr>
                </a:solidFill>
              </a:rPr>
              <a:t>‹#›</a:t>
            </a:fld>
            <a:endParaRPr lang="en-IN">
              <a:solidFill>
                <a:srgbClr val="E7DEC9">
                  <a:shade val="50000"/>
                  <a:satMod val="200000"/>
                </a:srgb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18" tIns="45709" rIns="91418" bIns="45709" anchor="ctr"/>
          <a:lstStyle/>
          <a:p>
            <a:pPr algn="ctr" defTabSz="914400"/>
            <a:endParaRPr lang="en-US" dirty="0">
              <a:solidFill>
                <a:prstClr val="white"/>
              </a:solidFill>
            </a:endParaRPr>
          </a:p>
        </p:txBody>
      </p:sp>
      <p:sp>
        <p:nvSpPr>
          <p:cNvPr id="2" name="Date Placeholder 1"/>
          <p:cNvSpPr>
            <a:spLocks noGrp="1"/>
          </p:cNvSpPr>
          <p:nvPr>
            <p:ph type="dt" sz="half" idx="10"/>
          </p:nvPr>
        </p:nvSpPr>
        <p:spPr/>
        <p:txBody>
          <a:bodyPr/>
          <a:lstStyle/>
          <a:p>
            <a:fld id="{BC450B51-3595-4108-8256-0413171C7DCC}" type="datetimeFigureOut">
              <a:rPr lang="en-IN" smtClean="0">
                <a:solidFill>
                  <a:srgbClr val="E7DEC9">
                    <a:shade val="50000"/>
                    <a:satMod val="200000"/>
                  </a:srgbClr>
                </a:solidFill>
              </a:rPr>
              <a:t>08-04-2022</a:t>
            </a:fld>
            <a:endParaRPr lang="en-IN">
              <a:solidFill>
                <a:srgbClr val="E7DEC9">
                  <a:shade val="50000"/>
                  <a:satMod val="200000"/>
                </a:srgbClr>
              </a:solidFill>
            </a:endParaRPr>
          </a:p>
        </p:txBody>
      </p:sp>
      <p:sp>
        <p:nvSpPr>
          <p:cNvPr id="3" name="Footer Placeholder 2"/>
          <p:cNvSpPr>
            <a:spLocks noGrp="1"/>
          </p:cNvSpPr>
          <p:nvPr>
            <p:ph type="ftr" sz="quarter" idx="11"/>
          </p:nvPr>
        </p:nvSpPr>
        <p:spPr/>
        <p:txBody>
          <a:bodyPr/>
          <a:lstStyle/>
          <a:p>
            <a:endParaRPr lang="en-IN">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p>
            <a:fld id="{83BFB5C0-C167-49F9-A793-8CD26F3120ED}" type="slidenum">
              <a:rPr lang="en-IN" smtClean="0">
                <a:solidFill>
                  <a:srgbClr val="E7DEC9">
                    <a:shade val="50000"/>
                    <a:satMod val="200000"/>
                  </a:srgbClr>
                </a:solidFill>
              </a:rPr>
              <a:t>‹#›</a:t>
            </a:fld>
            <a:endParaRPr lang="en-IN">
              <a:solidFill>
                <a:srgbClr val="E7DEC9">
                  <a:shade val="50000"/>
                  <a:satMod val="200000"/>
                </a:srgbClr>
              </a:solidFill>
            </a:endParaRPr>
          </a:p>
        </p:txBody>
      </p:sp>
      <p:sp>
        <p:nvSpPr>
          <p:cNvPr id="6" name="Rectangle 5"/>
          <p:cNvSpPr/>
          <p:nvPr/>
        </p:nvSpPr>
        <p:spPr bwMode="invGray">
          <a:xfrm>
            <a:off x="1014986"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lIns="91418" tIns="45709" rIns="91418" bIns="45709" anchor="ctr"/>
          <a:lstStyle/>
          <a:p>
            <a:pPr algn="ctr" defTabSz="914400"/>
            <a:endParaRPr lang="en-US" dirty="0">
              <a:solidFill>
                <a:prstClr val="white"/>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4/8/2022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lstStyle>
          <a:p>
            <a:r>
              <a:rPr kumimoji="0" lang="en-US"/>
              <a:t>Click to edit Master title style</a:t>
            </a:r>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2133613"/>
            <a:ext cx="8153400" cy="3992563"/>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BC450B51-3595-4108-8256-0413171C7DCC}" type="datetimeFigureOut">
              <a:rPr lang="en-IN" smtClean="0">
                <a:solidFill>
                  <a:srgbClr val="E7DEC9">
                    <a:shade val="50000"/>
                    <a:satMod val="200000"/>
                  </a:srgbClr>
                </a:solidFill>
              </a:rPr>
              <a:t>08-04-2022</a:t>
            </a:fld>
            <a:endParaRPr lang="en-IN">
              <a:solidFill>
                <a:srgbClr val="E7DEC9">
                  <a:shade val="50000"/>
                  <a:satMod val="200000"/>
                </a:srgbClr>
              </a:solidFill>
            </a:endParaRPr>
          </a:p>
        </p:txBody>
      </p:sp>
      <p:sp>
        <p:nvSpPr>
          <p:cNvPr id="6" name="Footer Placeholder 5"/>
          <p:cNvSpPr>
            <a:spLocks noGrp="1"/>
          </p:cNvSpPr>
          <p:nvPr>
            <p:ph type="ftr" sz="quarter" idx="11"/>
          </p:nvPr>
        </p:nvSpPr>
        <p:spPr/>
        <p:txBody>
          <a:bodyPr/>
          <a:lstStyle/>
          <a:p>
            <a:endParaRPr lang="en-IN">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p>
            <a:fld id="{83BFB5C0-C167-49F9-A793-8CD26F3120ED}" type="slidenum">
              <a:rPr lang="en-IN" smtClean="0">
                <a:solidFill>
                  <a:srgbClr val="E7DEC9">
                    <a:shade val="50000"/>
                    <a:satMod val="200000"/>
                  </a:srgbClr>
                </a:solidFill>
              </a:rPr>
              <a:t>‹#›</a:t>
            </a:fld>
            <a:endParaRPr lang="en-IN">
              <a:solidFill>
                <a:srgbClr val="E7DEC9">
                  <a:shade val="50000"/>
                  <a:satMod val="200000"/>
                </a:srgb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2"/>
            <a:ext cx="2743200" cy="1981200"/>
          </a:xfrm>
        </p:spPr>
        <p:txBody>
          <a:bodyPr anchor="b">
            <a:noAutofit/>
          </a:bodyPr>
          <a:lstStyle>
            <a:lvl1pPr algn="l">
              <a:buNone/>
              <a:defRPr sz="2100" b="1">
                <a:effectLst/>
              </a:defRPr>
            </a:lvl1pPr>
          </a:lstStyle>
          <a:p>
            <a:r>
              <a:rPr kumimoji="0" lang="en-US"/>
              <a:t>Click to edit Master title style</a:t>
            </a:r>
          </a:p>
        </p:txBody>
      </p:sp>
      <p:sp>
        <p:nvSpPr>
          <p:cNvPr id="5" name="Date Placeholder 4"/>
          <p:cNvSpPr>
            <a:spLocks noGrp="1"/>
          </p:cNvSpPr>
          <p:nvPr>
            <p:ph type="dt" sz="half" idx="10"/>
          </p:nvPr>
        </p:nvSpPr>
        <p:spPr/>
        <p:txBody>
          <a:bodyPr/>
          <a:lstStyle/>
          <a:p>
            <a:fld id="{BC450B51-3595-4108-8256-0413171C7DCC}" type="datetimeFigureOut">
              <a:rPr lang="en-IN" smtClean="0">
                <a:solidFill>
                  <a:srgbClr val="E7DEC9">
                    <a:shade val="50000"/>
                    <a:satMod val="200000"/>
                  </a:srgbClr>
                </a:solidFill>
              </a:rPr>
              <a:t>08-04-2022</a:t>
            </a:fld>
            <a:endParaRPr lang="en-IN">
              <a:solidFill>
                <a:srgbClr val="E7DEC9">
                  <a:shade val="50000"/>
                  <a:satMod val="200000"/>
                </a:srgbClr>
              </a:solidFill>
            </a:endParaRPr>
          </a:p>
        </p:txBody>
      </p:sp>
      <p:sp>
        <p:nvSpPr>
          <p:cNvPr id="6" name="Footer Placeholder 5"/>
          <p:cNvSpPr>
            <a:spLocks noGrp="1"/>
          </p:cNvSpPr>
          <p:nvPr>
            <p:ph type="ftr" sz="quarter" idx="11"/>
          </p:nvPr>
        </p:nvSpPr>
        <p:spPr/>
        <p:txBody>
          <a:bodyPr/>
          <a:lstStyle/>
          <a:p>
            <a:endParaRPr lang="en-IN">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p>
            <a:fld id="{83BFB5C0-C167-49F9-A793-8CD26F3120ED}" type="slidenum">
              <a:rPr lang="en-IN" smtClean="0">
                <a:solidFill>
                  <a:srgbClr val="E7DEC9">
                    <a:shade val="50000"/>
                    <a:satMod val="200000"/>
                  </a:srgbClr>
                </a:solidFill>
              </a:rPr>
              <a:t>‹#›</a:t>
            </a:fld>
            <a:endParaRPr lang="en-IN">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18" tIns="274254" rIns="91418" bIns="45709" rtlCol="0" anchor="t">
            <a:normAutofit/>
          </a:bodyPr>
          <a:lstStyle/>
          <a:p>
            <a:pPr indent="-283210" defTabSz="914400">
              <a:lnSpc>
                <a:spcPts val="3000"/>
              </a:lnSpc>
              <a:spcBef>
                <a:spcPts val="600"/>
              </a:spcBef>
              <a:buClr>
                <a:srgbClr val="3891A7"/>
              </a:buClr>
              <a:buSzPct val="80000"/>
              <a:buFont typeface="Wingdings 2"/>
              <a:buNone/>
            </a:pPr>
            <a:endParaRPr lang="en-US" sz="3200" dirty="0">
              <a:solidFill>
                <a:prstClr val="black"/>
              </a:solidFill>
            </a:endParaRPr>
          </a:p>
        </p:txBody>
      </p:sp>
      <p:sp>
        <p:nvSpPr>
          <p:cNvPr id="3" name="Picture Placeholder 2"/>
          <p:cNvSpPr>
            <a:spLocks noGrp="1"/>
          </p:cNvSpPr>
          <p:nvPr>
            <p:ph type="pic" idx="1"/>
          </p:nvPr>
        </p:nvSpPr>
        <p:spPr>
          <a:xfrm>
            <a:off x="838200" y="1143027"/>
            <a:ext cx="4419600" cy="3514531"/>
          </a:xfrm>
          <a:prstGeom prst="roundRect">
            <a:avLst>
              <a:gd name="adj" fmla="val 783"/>
            </a:avLst>
          </a:prstGeom>
          <a:solidFill>
            <a:schemeClr val="bg2"/>
          </a:solidFill>
          <a:ln w="127000">
            <a:noFill/>
            <a:miter lim="800000"/>
          </a:ln>
          <a:effectLst/>
        </p:spPr>
        <p:txBody>
          <a:bodyPr lIns="91418" tIns="274254" anchor="t"/>
          <a:lstStyle>
            <a:lvl1pPr marL="0" indent="0" algn="l" eaLnBrk="1" latinLnBrk="0" hangingPunct="1">
              <a:buNone/>
              <a:defRPr sz="3200"/>
            </a:lvl1pPr>
          </a:lstStyle>
          <a:p>
            <a:pPr marL="0" algn="l" eaLnBrk="1" latinLnBrk="0" hangingPunct="1"/>
            <a:r>
              <a:rPr kumimoji="0" lang="en-US" dirty="0"/>
              <a:t>Click icon to add picture</a:t>
            </a:r>
          </a:p>
        </p:txBody>
      </p:sp>
      <p:sp>
        <p:nvSpPr>
          <p:cNvPr id="9" name="Flowchart: Process 8"/>
          <p:cNvSpPr/>
          <p:nvPr/>
        </p:nvSpPr>
        <p:spPr>
          <a:xfrm rot="19468671">
            <a:off x="396725" y="954343"/>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lIns="91418" tIns="45709" rIns="91418" bIns="45709" anchor="ctr"/>
          <a:lstStyle/>
          <a:p>
            <a:pPr algn="ctr" defTabSz="914400"/>
            <a:endParaRPr lang="en-US" dirty="0">
              <a:solidFill>
                <a:prstClr val="white"/>
              </a:solidFill>
            </a:endParaRPr>
          </a:p>
        </p:txBody>
      </p:sp>
      <p:sp>
        <p:nvSpPr>
          <p:cNvPr id="10" name="Flowchart: Process 9"/>
          <p:cNvSpPr/>
          <p:nvPr/>
        </p:nvSpPr>
        <p:spPr>
          <a:xfrm rot="2103354" flipH="1">
            <a:off x="5003669" y="936788"/>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lIns="91418" tIns="45709" rIns="91418" bIns="45709" anchor="ctr"/>
          <a:lstStyle/>
          <a:p>
            <a:pPr algn="ctr" defTabSz="914400"/>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C450B51-3595-4108-8256-0413171C7DCC}" type="datetimeFigureOut">
              <a:rPr lang="en-IN" smtClean="0">
                <a:solidFill>
                  <a:srgbClr val="E7DEC9">
                    <a:shade val="50000"/>
                    <a:satMod val="200000"/>
                  </a:srgbClr>
                </a:solidFill>
              </a:rPr>
              <a:t>08-04-2022</a:t>
            </a:fld>
            <a:endParaRPr lang="en-IN">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IN">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83BFB5C0-C167-49F9-A793-8CD26F3120ED}" type="slidenum">
              <a:rPr lang="en-IN" smtClean="0">
                <a:solidFill>
                  <a:srgbClr val="E7DEC9">
                    <a:shade val="50000"/>
                    <a:satMod val="200000"/>
                  </a:srgbClr>
                </a:solidFill>
              </a:rPr>
              <a:t>‹#›</a:t>
            </a:fld>
            <a:endParaRPr lang="en-IN">
              <a:solidFill>
                <a:srgbClr val="E7DEC9">
                  <a:shade val="50000"/>
                  <a:satMod val="200000"/>
                </a:srgb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58"/>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143000" y="27465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C450B51-3595-4108-8256-0413171C7DCC}" type="datetimeFigureOut">
              <a:rPr lang="en-IN" smtClean="0">
                <a:solidFill>
                  <a:srgbClr val="E7DEC9">
                    <a:shade val="50000"/>
                    <a:satMod val="200000"/>
                  </a:srgbClr>
                </a:solidFill>
              </a:rPr>
              <a:t>08-04-2022</a:t>
            </a:fld>
            <a:endParaRPr lang="en-IN">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IN">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83BFB5C0-C167-49F9-A793-8CD26F3120ED}" type="slidenum">
              <a:rPr lang="en-IN" smtClean="0">
                <a:solidFill>
                  <a:srgbClr val="E7DEC9">
                    <a:shade val="50000"/>
                    <a:satMod val="200000"/>
                  </a:srgbClr>
                </a:solidFill>
              </a:rPr>
              <a:t>‹#›</a:t>
            </a:fld>
            <a:endParaRPr lang="en-IN">
              <a:solidFill>
                <a:srgbClr val="E7DEC9">
                  <a:shade val="50000"/>
                  <a:satMod val="200000"/>
                </a:srgb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2"/>
            <a:ext cx="7851648" cy="1828800"/>
          </a:xfrm>
          <a:ln>
            <a:noFill/>
          </a:ln>
        </p:spPr>
        <p:txBody>
          <a:bodyPr vert="horz" tIns="0" rIns="18283"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3"/>
          <a:lstStyle>
            <a:lvl1pPr marL="0" marR="45720" indent="0" algn="r">
              <a:buNone/>
              <a:defRPr>
                <a:solidFill>
                  <a:schemeClr val="tx1"/>
                </a:solidFill>
              </a:defRPr>
            </a:lvl1pPr>
            <a:lvl2pPr marL="457200" indent="0" algn="ctr">
              <a:buNone/>
            </a:lvl2pPr>
            <a:lvl3pPr marL="914400" indent="0" algn="ctr">
              <a:buNone/>
            </a:lvl3pPr>
            <a:lvl4pPr marL="1370965" indent="0" algn="ctr">
              <a:buNone/>
            </a:lvl4pPr>
            <a:lvl5pPr marL="1828165" indent="0" algn="ctr">
              <a:buNone/>
            </a:lvl5pPr>
            <a:lvl6pPr marL="2285365" indent="0" algn="ctr">
              <a:buNone/>
            </a:lvl6pPr>
            <a:lvl7pPr marL="2742565" indent="0" algn="ctr">
              <a:buNone/>
            </a:lvl7pPr>
            <a:lvl8pPr marL="3199765" indent="0" algn="ctr">
              <a:buNone/>
            </a:lvl8pPr>
            <a:lvl9pPr marL="3656965"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2A0E1BF7-FEBA-4821-BE27-4BFB04722C58}" type="datetimeFigureOut">
              <a:rPr lang="en-US" smtClean="0"/>
              <a:t>4/8/2022</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A6F3E4E5-1D77-41E9-9801-AD8E6C52BB97}"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A0E1BF7-FEBA-4821-BE27-4BFB04722C58}" type="datetimeFigureOut">
              <a:rPr lang="en-US" smtClean="0"/>
              <a:t>4/8/2022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F3E4E5-1D77-41E9-9801-AD8E6C52BB97}"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8"/>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09" rIns="45709"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2A0E1BF7-FEBA-4821-BE27-4BFB04722C58}" type="datetimeFigureOut">
              <a:rPr lang="en-US" smtClean="0"/>
              <a:t>4/8/2022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F3E4E5-1D77-41E9-9801-AD8E6C52BB97}"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90"/>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A0E1BF7-FEBA-4821-BE27-4BFB04722C58}" type="datetimeFigureOut">
              <a:rPr lang="en-US" smtClean="0"/>
              <a:t>4/8/2022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F3E4E5-1D77-41E9-9801-AD8E6C52BB97}"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90"/>
            <a:ext cx="8229600" cy="1143000"/>
          </a:xfrm>
        </p:spPr>
        <p:txBody>
          <a:bodyPr tIns="45709"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09" tIns="0" rIns="45709"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9" y="1859768"/>
            <a:ext cx="4041775" cy="654843"/>
          </a:xfrm>
        </p:spPr>
        <p:txBody>
          <a:bodyPr lIns="45709" tIns="0" rIns="45709"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9"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2A0E1BF7-FEBA-4821-BE27-4BFB04722C58}" type="datetimeFigureOut">
              <a:rPr lang="en-US" smtClean="0"/>
              <a:t>4/8/2022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F3E4E5-1D77-41E9-9801-AD8E6C52BB97}"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90"/>
            <a:ext cx="8305800" cy="1143000"/>
          </a:xfrm>
        </p:spPr>
        <p:txBody>
          <a:bodyPr vert="horz" tIns="45709"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2A0E1BF7-FEBA-4821-BE27-4BFB04722C58}" type="datetimeFigureOut">
              <a:rPr lang="en-US" smtClean="0"/>
              <a:t>4/8/2022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F3E4E5-1D77-41E9-9801-AD8E6C52BB9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4/8/2022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0E1BF7-FEBA-4821-BE27-4BFB04722C58}" type="datetimeFigureOut">
              <a:rPr lang="en-US" smtClean="0"/>
              <a:t>4/8/2022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F3E4E5-1D77-41E9-9801-AD8E6C52BB97}"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4"/>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3" rIns="18283"/>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4"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A0E1BF7-FEBA-4821-BE27-4BFB04722C58}" type="datetimeFigureOut">
              <a:rPr lang="en-US" smtClean="0"/>
              <a:t>4/8/2022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F3E4E5-1D77-41E9-9801-AD8E6C52BB97}"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5"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91418" tIns="45709" rIns="91418" bIns="45709"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91418" tIns="45709" rIns="91418" bIns="45709" rtlCol="0" anchor="ctr"/>
          <a:lstStyle/>
          <a:p>
            <a:pPr algn="ctr" eaLnBrk="1" latinLnBrk="0" hangingPunct="1"/>
            <a:endParaRPr kumimoji="0" lang="en-US"/>
          </a:p>
        </p:txBody>
      </p:sp>
      <p:sp>
        <p:nvSpPr>
          <p:cNvPr id="2" name="Title 1"/>
          <p:cNvSpPr>
            <a:spLocks noGrp="1"/>
          </p:cNvSpPr>
          <p:nvPr>
            <p:ph type="title"/>
          </p:nvPr>
        </p:nvSpPr>
        <p:spPr>
          <a:xfrm>
            <a:off x="609600" y="1176999"/>
            <a:ext cx="2212848" cy="1582621"/>
          </a:xfrm>
        </p:spPr>
        <p:txBody>
          <a:bodyPr vert="horz" lIns="45709" tIns="45709" rIns="45709" bIns="45709"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3992" rIns="45709" bIns="45709"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2A0E1BF7-FEBA-4821-BE27-4BFB04722C58}" type="datetimeFigureOut">
              <a:rPr lang="en-US" smtClean="0"/>
              <a:t>4/8/2022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2" y="6356362"/>
            <a:ext cx="609600" cy="365125"/>
          </a:xfrm>
        </p:spPr>
        <p:txBody>
          <a:bodyPr/>
          <a:lstStyle/>
          <a:p>
            <a:fld id="{A6F3E4E5-1D77-41E9-9801-AD8E6C52BB97}" type="slidenum">
              <a:rPr lang="en-US" smtClean="0"/>
              <a:t>‹#›</a:t>
            </a:fld>
            <a:endParaRPr lang="en-US"/>
          </a:p>
        </p:txBody>
      </p:sp>
      <p:sp>
        <p:nvSpPr>
          <p:cNvPr id="3" name="Picture Placeholder 2"/>
          <p:cNvSpPr>
            <a:spLocks noGrp="1"/>
          </p:cNvSpPr>
          <p:nvPr>
            <p:ph type="pic" idx="1"/>
          </p:nvPr>
        </p:nvSpPr>
        <p:spPr>
          <a:xfrm rot="420000">
            <a:off x="3485795"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18" tIns="45709" rIns="91418" bIns="45709"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p:nvPr/>
        </p:nvSpPr>
        <p:spPr bwMode="auto">
          <a:xfrm flipV="1">
            <a:off x="4381503" y="6219837"/>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18" tIns="45709" rIns="91418" bIns="45709"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A0E1BF7-FEBA-4821-BE27-4BFB04722C58}" type="datetimeFigureOut">
              <a:rPr lang="en-US" smtClean="0"/>
              <a:t>4/8/2022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F3E4E5-1D77-41E9-9801-AD8E6C52BB97}"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7"/>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7"/>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A0E1BF7-FEBA-4821-BE27-4BFB04722C58}" type="datetimeFigureOut">
              <a:rPr lang="en-US" smtClean="0"/>
              <a:t>4/8/2022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F3E4E5-1D77-41E9-9801-AD8E6C52BB97}"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0965" indent="0" algn="ctr">
              <a:buNone/>
              <a:defRPr sz="1600"/>
            </a:lvl4pPr>
            <a:lvl5pPr marL="1828165" indent="0" algn="ctr">
              <a:buNone/>
              <a:defRPr sz="1600"/>
            </a:lvl5pPr>
            <a:lvl6pPr marL="2285365" indent="0" algn="ctr">
              <a:buNone/>
              <a:defRPr sz="1600"/>
            </a:lvl6pPr>
            <a:lvl7pPr marL="2742565" indent="0" algn="ctr">
              <a:buNone/>
              <a:defRPr sz="1600"/>
            </a:lvl7pPr>
            <a:lvl8pPr marL="3199765" indent="0" algn="ctr">
              <a:buNone/>
              <a:defRPr sz="1600"/>
            </a:lvl8pPr>
            <a:lvl9pPr marL="3656965"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B2F3527B-58A3-4EB1-B952-75BACBF832FE}" type="datetimeFigureOut">
              <a:rPr lang="en-IN" smtClean="0">
                <a:solidFill>
                  <a:prstClr val="black">
                    <a:tint val="75000"/>
                  </a:prstClr>
                </a:solidFill>
              </a:rPr>
              <a:t>08-04-2022</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ACB7FE41-069D-4163-AFE7-379B50A4C2A9}" type="slidenum">
              <a:rPr lang="en-IN" smtClean="0">
                <a:solidFill>
                  <a:prstClr val="black">
                    <a:tint val="75000"/>
                  </a:prstClr>
                </a:solidFill>
              </a:rPr>
              <a:t>‹#›</a:t>
            </a:fld>
            <a:endParaRPr lang="en-IN">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2F3527B-58A3-4EB1-B952-75BACBF832FE}" type="datetimeFigureOut">
              <a:rPr lang="en-IN" smtClean="0">
                <a:solidFill>
                  <a:prstClr val="black">
                    <a:tint val="75000"/>
                  </a:prstClr>
                </a:solidFill>
              </a:rPr>
              <a:t>08-04-2022</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ACB7FE41-069D-4163-AFE7-379B50A4C2A9}" type="slidenum">
              <a:rPr lang="en-IN" smtClean="0">
                <a:solidFill>
                  <a:prstClr val="black">
                    <a:tint val="75000"/>
                  </a:prstClr>
                </a:solidFill>
              </a:rPr>
              <a:t>‹#›</a:t>
            </a:fld>
            <a:endParaRPr lang="en-IN">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91" y="1709745"/>
            <a:ext cx="78867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623891" y="458947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F3527B-58A3-4EB1-B952-75BACBF832FE}" type="datetimeFigureOut">
              <a:rPr lang="en-IN" smtClean="0">
                <a:solidFill>
                  <a:prstClr val="black">
                    <a:tint val="75000"/>
                  </a:prstClr>
                </a:solidFill>
              </a:rPr>
              <a:t>08-04-2022</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ACB7FE41-069D-4163-AFE7-379B50A4C2A9}" type="slidenum">
              <a:rPr lang="en-IN" smtClean="0">
                <a:solidFill>
                  <a:prstClr val="black">
                    <a:tint val="75000"/>
                  </a:prstClr>
                </a:solidFill>
              </a:rPr>
              <a:t>‹#›</a:t>
            </a:fld>
            <a:endParaRPr lang="en-IN">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628652"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B2F3527B-58A3-4EB1-B952-75BACBF832FE}" type="datetimeFigureOut">
              <a:rPr lang="en-IN" smtClean="0">
                <a:solidFill>
                  <a:prstClr val="black">
                    <a:tint val="75000"/>
                  </a:prstClr>
                </a:solidFill>
              </a:rPr>
              <a:t>08-04-2022</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ACB7FE41-069D-4163-AFE7-379B50A4C2A9}" type="slidenum">
              <a:rPr lang="en-IN" smtClean="0">
                <a:solidFill>
                  <a:prstClr val="black">
                    <a:tint val="75000"/>
                  </a:prstClr>
                </a:solidFill>
              </a:rPr>
              <a:t>‹#›</a:t>
            </a:fld>
            <a:endParaRPr lang="en-IN">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6" y="365133"/>
            <a:ext cx="78867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629841" y="1681165"/>
            <a:ext cx="3868340" cy="82391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en-US"/>
              <a:t>Edit Master text styles</a:t>
            </a:r>
          </a:p>
        </p:txBody>
      </p:sp>
      <p:sp>
        <p:nvSpPr>
          <p:cNvPr id="4" name="Content Placeholder 3"/>
          <p:cNvSpPr>
            <a:spLocks noGrp="1"/>
          </p:cNvSpPr>
          <p:nvPr>
            <p:ph sz="half" idx="2"/>
          </p:nvPr>
        </p:nvSpPr>
        <p:spPr>
          <a:xfrm>
            <a:off x="629841"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29150" y="1681165"/>
            <a:ext cx="3887391" cy="82391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B2F3527B-58A3-4EB1-B952-75BACBF832FE}" type="datetimeFigureOut">
              <a:rPr lang="en-IN" smtClean="0">
                <a:solidFill>
                  <a:prstClr val="black">
                    <a:tint val="75000"/>
                  </a:prstClr>
                </a:solidFill>
              </a:rPr>
              <a:t>08-04-2022</a:t>
            </a:fld>
            <a:endParaRPr lang="en-IN">
              <a:solidFill>
                <a:prstClr val="black">
                  <a:tint val="75000"/>
                </a:prstClr>
              </a:solidFill>
            </a:endParaRPr>
          </a:p>
        </p:txBody>
      </p:sp>
      <p:sp>
        <p:nvSpPr>
          <p:cNvPr id="8" name="Footer Placeholder 7"/>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p:cNvSpPr>
            <a:spLocks noGrp="1"/>
          </p:cNvSpPr>
          <p:nvPr>
            <p:ph type="sldNum" sz="quarter" idx="12"/>
          </p:nvPr>
        </p:nvSpPr>
        <p:spPr/>
        <p:txBody>
          <a:bodyPr/>
          <a:lstStyle/>
          <a:p>
            <a:fld id="{ACB7FE41-069D-4163-AFE7-379B50A4C2A9}" type="slidenum">
              <a:rPr lang="en-IN" smtClean="0">
                <a:solidFill>
                  <a:prstClr val="black">
                    <a:tint val="75000"/>
                  </a:prstClr>
                </a:solidFill>
              </a:rPr>
              <a:t>‹#›</a:t>
            </a:fld>
            <a:endParaRPr lang="en-IN">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4/8/2022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B2F3527B-58A3-4EB1-B952-75BACBF832FE}" type="datetimeFigureOut">
              <a:rPr lang="en-IN" smtClean="0">
                <a:solidFill>
                  <a:prstClr val="black">
                    <a:tint val="75000"/>
                  </a:prstClr>
                </a:solidFill>
              </a:rPr>
              <a:t>08-04-2022</a:t>
            </a:fld>
            <a:endParaRPr lang="en-IN">
              <a:solidFill>
                <a:prstClr val="black">
                  <a:tint val="75000"/>
                </a:prstClr>
              </a:solidFill>
            </a:endParaRPr>
          </a:p>
        </p:txBody>
      </p:sp>
      <p:sp>
        <p:nvSpPr>
          <p:cNvPr id="4" name="Footer Placeholder 3"/>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p:cNvSpPr>
            <a:spLocks noGrp="1"/>
          </p:cNvSpPr>
          <p:nvPr>
            <p:ph type="sldNum" sz="quarter" idx="12"/>
          </p:nvPr>
        </p:nvSpPr>
        <p:spPr/>
        <p:txBody>
          <a:bodyPr/>
          <a:lstStyle/>
          <a:p>
            <a:fld id="{ACB7FE41-069D-4163-AFE7-379B50A4C2A9}" type="slidenum">
              <a:rPr lang="en-IN" smtClean="0">
                <a:solidFill>
                  <a:prstClr val="black">
                    <a:tint val="75000"/>
                  </a:prstClr>
                </a:solidFill>
              </a:rPr>
              <a:t>‹#›</a:t>
            </a:fld>
            <a:endParaRPr lang="en-IN">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F3527B-58A3-4EB1-B952-75BACBF832FE}" type="datetimeFigureOut">
              <a:rPr lang="en-IN" smtClean="0">
                <a:solidFill>
                  <a:prstClr val="black">
                    <a:tint val="75000"/>
                  </a:prstClr>
                </a:solidFill>
              </a:rPr>
              <a:t>08-04-2022</a:t>
            </a:fld>
            <a:endParaRPr lang="en-IN">
              <a:solidFill>
                <a:prstClr val="black">
                  <a:tint val="75000"/>
                </a:prstClr>
              </a:solidFill>
            </a:endParaRPr>
          </a:p>
        </p:txBody>
      </p:sp>
      <p:sp>
        <p:nvSpPr>
          <p:cNvPr id="3" name="Footer Placeholder 2"/>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p:cNvSpPr>
            <a:spLocks noGrp="1"/>
          </p:cNvSpPr>
          <p:nvPr>
            <p:ph type="sldNum" sz="quarter" idx="12"/>
          </p:nvPr>
        </p:nvSpPr>
        <p:spPr/>
        <p:txBody>
          <a:bodyPr/>
          <a:lstStyle/>
          <a:p>
            <a:fld id="{ACB7FE41-069D-4163-AFE7-379B50A4C2A9}" type="slidenum">
              <a:rPr lang="en-IN" smtClean="0">
                <a:solidFill>
                  <a:prstClr val="black">
                    <a:tint val="75000"/>
                  </a:prstClr>
                </a:solidFill>
              </a:rPr>
              <a:t>‹#›</a:t>
            </a:fld>
            <a:endParaRPr lang="en-IN">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5" y="457202"/>
            <a:ext cx="2949178"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3887392" y="987433"/>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629845" y="2057400"/>
            <a:ext cx="2949178" cy="3811588"/>
          </a:xfrm>
        </p:spPr>
        <p:txBody>
          <a:bodyPr/>
          <a:lstStyle>
            <a:lvl1pPr marL="0" indent="0">
              <a:buNone/>
              <a:defRPr sz="16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2F3527B-58A3-4EB1-B952-75BACBF832FE}" type="datetimeFigureOut">
              <a:rPr lang="en-IN" smtClean="0">
                <a:solidFill>
                  <a:prstClr val="black">
                    <a:tint val="75000"/>
                  </a:prstClr>
                </a:solidFill>
              </a:rPr>
              <a:t>08-04-2022</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ACB7FE41-069D-4163-AFE7-379B50A4C2A9}" type="slidenum">
              <a:rPr lang="en-IN" smtClean="0">
                <a:solidFill>
                  <a:prstClr val="black">
                    <a:tint val="75000"/>
                  </a:prstClr>
                </a:solidFill>
              </a:rPr>
              <a:t>‹#›</a:t>
            </a:fld>
            <a:endParaRPr lang="en-IN">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5" y="457202"/>
            <a:ext cx="2949178"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3887392" y="987433"/>
            <a:ext cx="4629150" cy="4873625"/>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765" indent="0">
              <a:buNone/>
              <a:defRPr sz="2000"/>
            </a:lvl8pPr>
            <a:lvl9pPr marL="3656965" indent="0">
              <a:buNone/>
              <a:defRPr sz="2000"/>
            </a:lvl9pPr>
          </a:lstStyle>
          <a:p>
            <a:endParaRPr lang="en-IN"/>
          </a:p>
        </p:txBody>
      </p:sp>
      <p:sp>
        <p:nvSpPr>
          <p:cNvPr id="4" name="Text Placeholder 3"/>
          <p:cNvSpPr>
            <a:spLocks noGrp="1"/>
          </p:cNvSpPr>
          <p:nvPr>
            <p:ph type="body" sz="half" idx="2"/>
          </p:nvPr>
        </p:nvSpPr>
        <p:spPr>
          <a:xfrm>
            <a:off x="629845" y="2057400"/>
            <a:ext cx="2949178" cy="3811588"/>
          </a:xfrm>
        </p:spPr>
        <p:txBody>
          <a:bodyPr/>
          <a:lstStyle>
            <a:lvl1pPr marL="0" indent="0">
              <a:buNone/>
              <a:defRPr sz="16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2F3527B-58A3-4EB1-B952-75BACBF832FE}" type="datetimeFigureOut">
              <a:rPr lang="en-IN" smtClean="0">
                <a:solidFill>
                  <a:prstClr val="black">
                    <a:tint val="75000"/>
                  </a:prstClr>
                </a:solidFill>
              </a:rPr>
              <a:t>08-04-2022</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ACB7FE41-069D-4163-AFE7-379B50A4C2A9}" type="slidenum">
              <a:rPr lang="en-IN" smtClean="0">
                <a:solidFill>
                  <a:prstClr val="black">
                    <a:tint val="75000"/>
                  </a:prstClr>
                </a:solidFill>
              </a:rPr>
              <a:t>‹#›</a:t>
            </a:fld>
            <a:endParaRPr lang="en-IN">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2F3527B-58A3-4EB1-B952-75BACBF832FE}" type="datetimeFigureOut">
              <a:rPr lang="en-IN" smtClean="0">
                <a:solidFill>
                  <a:prstClr val="black">
                    <a:tint val="75000"/>
                  </a:prstClr>
                </a:solidFill>
              </a:rPr>
              <a:t>08-04-2022</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ACB7FE41-069D-4163-AFE7-379B50A4C2A9}" type="slidenum">
              <a:rPr lang="en-IN" smtClean="0">
                <a:solidFill>
                  <a:prstClr val="black">
                    <a:tint val="75000"/>
                  </a:prstClr>
                </a:solidFill>
              </a:rPr>
              <a:t>‹#›</a:t>
            </a:fld>
            <a:endParaRPr lang="en-IN">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80" y="365125"/>
            <a:ext cx="1971675"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628653"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2F3527B-58A3-4EB1-B952-75BACBF832FE}" type="datetimeFigureOut">
              <a:rPr lang="en-IN" smtClean="0">
                <a:solidFill>
                  <a:prstClr val="black">
                    <a:tint val="75000"/>
                  </a:prstClr>
                </a:solidFill>
              </a:rPr>
              <a:t>08-04-2022</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ACB7FE41-069D-4163-AFE7-379B50A4C2A9}" type="slidenum">
              <a:rPr lang="en-IN" smtClean="0">
                <a:solidFill>
                  <a:prstClr val="black">
                    <a:tint val="75000"/>
                  </a:prstClr>
                </a:solidFill>
              </a:rPr>
              <a:t>‹#›</a:t>
            </a:fld>
            <a:endParaRPr lang="en-IN">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0965" indent="0" algn="ctr">
              <a:buNone/>
              <a:defRPr sz="1600"/>
            </a:lvl4pPr>
            <a:lvl5pPr marL="1828165" indent="0" algn="ctr">
              <a:buNone/>
              <a:defRPr sz="1600"/>
            </a:lvl5pPr>
            <a:lvl6pPr marL="2285365" indent="0" algn="ctr">
              <a:buNone/>
              <a:defRPr sz="1600"/>
            </a:lvl6pPr>
            <a:lvl7pPr marL="2742565" indent="0" algn="ctr">
              <a:buNone/>
              <a:defRPr sz="1600"/>
            </a:lvl7pPr>
            <a:lvl8pPr marL="3199765" indent="0" algn="ctr">
              <a:buNone/>
              <a:defRPr sz="1600"/>
            </a:lvl8pPr>
            <a:lvl9pPr marL="3656965"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B2F3527B-58A3-4EB1-B952-75BACBF832FE}" type="datetimeFigureOut">
              <a:rPr lang="en-IN" smtClean="0">
                <a:solidFill>
                  <a:prstClr val="black">
                    <a:tint val="75000"/>
                  </a:prstClr>
                </a:solidFill>
              </a:rPr>
              <a:t>08-04-2022</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ACB7FE41-069D-4163-AFE7-379B50A4C2A9}" type="slidenum">
              <a:rPr lang="en-IN" smtClean="0">
                <a:solidFill>
                  <a:prstClr val="black">
                    <a:tint val="75000"/>
                  </a:prstClr>
                </a:solidFill>
              </a:rPr>
              <a:t>‹#›</a:t>
            </a:fld>
            <a:endParaRPr lang="en-IN">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2F3527B-58A3-4EB1-B952-75BACBF832FE}" type="datetimeFigureOut">
              <a:rPr lang="en-IN" smtClean="0">
                <a:solidFill>
                  <a:prstClr val="black">
                    <a:tint val="75000"/>
                  </a:prstClr>
                </a:solidFill>
              </a:rPr>
              <a:t>08-04-2022</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ACB7FE41-069D-4163-AFE7-379B50A4C2A9}" type="slidenum">
              <a:rPr lang="en-IN" smtClean="0">
                <a:solidFill>
                  <a:prstClr val="black">
                    <a:tint val="75000"/>
                  </a:prstClr>
                </a:solidFill>
              </a:rPr>
              <a:t>‹#›</a:t>
            </a:fld>
            <a:endParaRPr lang="en-IN">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90" y="1709743"/>
            <a:ext cx="78867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623890" y="4589471"/>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F3527B-58A3-4EB1-B952-75BACBF832FE}" type="datetimeFigureOut">
              <a:rPr lang="en-IN" smtClean="0">
                <a:solidFill>
                  <a:prstClr val="black">
                    <a:tint val="75000"/>
                  </a:prstClr>
                </a:solidFill>
              </a:rPr>
              <a:t>08-04-2022</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ACB7FE41-069D-4163-AFE7-379B50A4C2A9}" type="slidenum">
              <a:rPr lang="en-IN" smtClean="0">
                <a:solidFill>
                  <a:prstClr val="black">
                    <a:tint val="75000"/>
                  </a:prstClr>
                </a:solidFill>
              </a:rPr>
              <a:t>‹#›</a:t>
            </a:fld>
            <a:endParaRPr lang="en-IN">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628652"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B2F3527B-58A3-4EB1-B952-75BACBF832FE}" type="datetimeFigureOut">
              <a:rPr lang="en-IN" smtClean="0">
                <a:solidFill>
                  <a:prstClr val="black">
                    <a:tint val="75000"/>
                  </a:prstClr>
                </a:solidFill>
              </a:rPr>
              <a:t>08-04-2022</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ACB7FE41-069D-4163-AFE7-379B50A4C2A9}" type="slidenum">
              <a:rPr lang="en-IN" smtClean="0">
                <a:solidFill>
                  <a:prstClr val="black">
                    <a:tint val="75000"/>
                  </a:prstClr>
                </a:solidFill>
              </a:rPr>
              <a:t>‹#›</a:t>
            </a:fld>
            <a:endParaRPr lang="en-IN">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4/8/2022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6" y="365131"/>
            <a:ext cx="78867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629841" y="1681165"/>
            <a:ext cx="3868340" cy="82391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en-US"/>
              <a:t>Edit Master text styles</a:t>
            </a:r>
          </a:p>
        </p:txBody>
      </p:sp>
      <p:sp>
        <p:nvSpPr>
          <p:cNvPr id="4" name="Content Placeholder 3"/>
          <p:cNvSpPr>
            <a:spLocks noGrp="1"/>
          </p:cNvSpPr>
          <p:nvPr>
            <p:ph sz="half" idx="2"/>
          </p:nvPr>
        </p:nvSpPr>
        <p:spPr>
          <a:xfrm>
            <a:off x="629841"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29150" y="1681165"/>
            <a:ext cx="3887391" cy="82391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B2F3527B-58A3-4EB1-B952-75BACBF832FE}" type="datetimeFigureOut">
              <a:rPr lang="en-IN" smtClean="0">
                <a:solidFill>
                  <a:prstClr val="black">
                    <a:tint val="75000"/>
                  </a:prstClr>
                </a:solidFill>
              </a:rPr>
              <a:t>08-04-2022</a:t>
            </a:fld>
            <a:endParaRPr lang="en-IN">
              <a:solidFill>
                <a:prstClr val="black">
                  <a:tint val="75000"/>
                </a:prstClr>
              </a:solidFill>
            </a:endParaRPr>
          </a:p>
        </p:txBody>
      </p:sp>
      <p:sp>
        <p:nvSpPr>
          <p:cNvPr id="8" name="Footer Placeholder 7"/>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p:cNvSpPr>
            <a:spLocks noGrp="1"/>
          </p:cNvSpPr>
          <p:nvPr>
            <p:ph type="sldNum" sz="quarter" idx="12"/>
          </p:nvPr>
        </p:nvSpPr>
        <p:spPr/>
        <p:txBody>
          <a:bodyPr/>
          <a:lstStyle/>
          <a:p>
            <a:fld id="{ACB7FE41-069D-4163-AFE7-379B50A4C2A9}" type="slidenum">
              <a:rPr lang="en-IN" smtClean="0">
                <a:solidFill>
                  <a:prstClr val="black">
                    <a:tint val="75000"/>
                  </a:prstClr>
                </a:solidFill>
              </a:rPr>
              <a:t>‹#›</a:t>
            </a:fld>
            <a:endParaRPr lang="en-IN">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B2F3527B-58A3-4EB1-B952-75BACBF832FE}" type="datetimeFigureOut">
              <a:rPr lang="en-IN" smtClean="0">
                <a:solidFill>
                  <a:prstClr val="black">
                    <a:tint val="75000"/>
                  </a:prstClr>
                </a:solidFill>
              </a:rPr>
              <a:t>08-04-2022</a:t>
            </a:fld>
            <a:endParaRPr lang="en-IN">
              <a:solidFill>
                <a:prstClr val="black">
                  <a:tint val="75000"/>
                </a:prstClr>
              </a:solidFill>
            </a:endParaRPr>
          </a:p>
        </p:txBody>
      </p:sp>
      <p:sp>
        <p:nvSpPr>
          <p:cNvPr id="4" name="Footer Placeholder 3"/>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p:cNvSpPr>
            <a:spLocks noGrp="1"/>
          </p:cNvSpPr>
          <p:nvPr>
            <p:ph type="sldNum" sz="quarter" idx="12"/>
          </p:nvPr>
        </p:nvSpPr>
        <p:spPr/>
        <p:txBody>
          <a:bodyPr/>
          <a:lstStyle/>
          <a:p>
            <a:fld id="{ACB7FE41-069D-4163-AFE7-379B50A4C2A9}" type="slidenum">
              <a:rPr lang="en-IN" smtClean="0">
                <a:solidFill>
                  <a:prstClr val="black">
                    <a:tint val="75000"/>
                  </a:prstClr>
                </a:solidFill>
              </a:rPr>
              <a:t>‹#›</a:t>
            </a:fld>
            <a:endParaRPr lang="en-IN">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F3527B-58A3-4EB1-B952-75BACBF832FE}" type="datetimeFigureOut">
              <a:rPr lang="en-IN" smtClean="0">
                <a:solidFill>
                  <a:prstClr val="black">
                    <a:tint val="75000"/>
                  </a:prstClr>
                </a:solidFill>
              </a:rPr>
              <a:t>08-04-2022</a:t>
            </a:fld>
            <a:endParaRPr lang="en-IN">
              <a:solidFill>
                <a:prstClr val="black">
                  <a:tint val="75000"/>
                </a:prstClr>
              </a:solidFill>
            </a:endParaRPr>
          </a:p>
        </p:txBody>
      </p:sp>
      <p:sp>
        <p:nvSpPr>
          <p:cNvPr id="3" name="Footer Placeholder 2"/>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p:cNvSpPr>
            <a:spLocks noGrp="1"/>
          </p:cNvSpPr>
          <p:nvPr>
            <p:ph type="sldNum" sz="quarter" idx="12"/>
          </p:nvPr>
        </p:nvSpPr>
        <p:spPr/>
        <p:txBody>
          <a:bodyPr/>
          <a:lstStyle/>
          <a:p>
            <a:fld id="{ACB7FE41-069D-4163-AFE7-379B50A4C2A9}" type="slidenum">
              <a:rPr lang="en-IN" smtClean="0">
                <a:solidFill>
                  <a:prstClr val="black">
                    <a:tint val="75000"/>
                  </a:prstClr>
                </a:solidFill>
              </a:rPr>
              <a:t>‹#›</a:t>
            </a:fld>
            <a:endParaRPr lang="en-IN">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5" y="457202"/>
            <a:ext cx="2949178"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3887392" y="987431"/>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629845" y="2057400"/>
            <a:ext cx="2949178" cy="3811588"/>
          </a:xfrm>
        </p:spPr>
        <p:txBody>
          <a:bodyPr/>
          <a:lstStyle>
            <a:lvl1pPr marL="0" indent="0">
              <a:buNone/>
              <a:defRPr sz="16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2F3527B-58A3-4EB1-B952-75BACBF832FE}" type="datetimeFigureOut">
              <a:rPr lang="en-IN" smtClean="0">
                <a:solidFill>
                  <a:prstClr val="black">
                    <a:tint val="75000"/>
                  </a:prstClr>
                </a:solidFill>
              </a:rPr>
              <a:t>08-04-2022</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ACB7FE41-069D-4163-AFE7-379B50A4C2A9}" type="slidenum">
              <a:rPr lang="en-IN" smtClean="0">
                <a:solidFill>
                  <a:prstClr val="black">
                    <a:tint val="75000"/>
                  </a:prstClr>
                </a:solidFill>
              </a:rPr>
              <a:t>‹#›</a:t>
            </a:fld>
            <a:endParaRPr lang="en-IN">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5" y="457202"/>
            <a:ext cx="2949178"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3887392" y="987431"/>
            <a:ext cx="4629150" cy="4873625"/>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765" indent="0">
              <a:buNone/>
              <a:defRPr sz="2000"/>
            </a:lvl8pPr>
            <a:lvl9pPr marL="3656965" indent="0">
              <a:buNone/>
              <a:defRPr sz="2000"/>
            </a:lvl9pPr>
          </a:lstStyle>
          <a:p>
            <a:endParaRPr lang="en-IN"/>
          </a:p>
        </p:txBody>
      </p:sp>
      <p:sp>
        <p:nvSpPr>
          <p:cNvPr id="4" name="Text Placeholder 3"/>
          <p:cNvSpPr>
            <a:spLocks noGrp="1"/>
          </p:cNvSpPr>
          <p:nvPr>
            <p:ph type="body" sz="half" idx="2"/>
          </p:nvPr>
        </p:nvSpPr>
        <p:spPr>
          <a:xfrm>
            <a:off x="629845" y="2057400"/>
            <a:ext cx="2949178" cy="3811588"/>
          </a:xfrm>
        </p:spPr>
        <p:txBody>
          <a:bodyPr/>
          <a:lstStyle>
            <a:lvl1pPr marL="0" indent="0">
              <a:buNone/>
              <a:defRPr sz="16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2F3527B-58A3-4EB1-B952-75BACBF832FE}" type="datetimeFigureOut">
              <a:rPr lang="en-IN" smtClean="0">
                <a:solidFill>
                  <a:prstClr val="black">
                    <a:tint val="75000"/>
                  </a:prstClr>
                </a:solidFill>
              </a:rPr>
              <a:t>08-04-2022</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ACB7FE41-069D-4163-AFE7-379B50A4C2A9}" type="slidenum">
              <a:rPr lang="en-IN" smtClean="0">
                <a:solidFill>
                  <a:prstClr val="black">
                    <a:tint val="75000"/>
                  </a:prstClr>
                </a:solidFill>
              </a:rPr>
              <a:t>‹#›</a:t>
            </a:fld>
            <a:endParaRPr lang="en-IN">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2F3527B-58A3-4EB1-B952-75BACBF832FE}" type="datetimeFigureOut">
              <a:rPr lang="en-IN" smtClean="0">
                <a:solidFill>
                  <a:prstClr val="black">
                    <a:tint val="75000"/>
                  </a:prstClr>
                </a:solidFill>
              </a:rPr>
              <a:t>08-04-2022</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ACB7FE41-069D-4163-AFE7-379B50A4C2A9}" type="slidenum">
              <a:rPr lang="en-IN" smtClean="0">
                <a:solidFill>
                  <a:prstClr val="black">
                    <a:tint val="75000"/>
                  </a:prstClr>
                </a:solidFill>
              </a:rPr>
              <a:t>‹#›</a:t>
            </a:fld>
            <a:endParaRPr lang="en-IN">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9" y="365125"/>
            <a:ext cx="1971675"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2F3527B-58A3-4EB1-B952-75BACBF832FE}" type="datetimeFigureOut">
              <a:rPr lang="en-IN" smtClean="0">
                <a:solidFill>
                  <a:prstClr val="black">
                    <a:tint val="75000"/>
                  </a:prstClr>
                </a:solidFill>
              </a:rPr>
              <a:t>08-04-2022</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ACB7FE41-069D-4163-AFE7-379B50A4C2A9}" type="slidenum">
              <a:rPr lang="en-IN" smtClean="0">
                <a:solidFill>
                  <a:prstClr val="black">
                    <a:tint val="75000"/>
                  </a:prstClr>
                </a:solidFill>
              </a:rPr>
              <a:t>‹#›</a:t>
            </a:fld>
            <a:endParaRPr lang="en-IN">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D326A79-8406-4D55-BC25-EC916670E845}" type="datetimeFigureOut">
              <a:rPr lang="en-IN" smtClean="0"/>
              <a:t>08-04-2022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DEFD827-CAA0-4E9D-86E0-1BAA699183B7}" type="slidenum">
              <a:rPr lang="en-IN" smtClean="0"/>
              <a:t>‹#›</a:t>
            </a:fld>
            <a:endParaRPr lang="en-IN"/>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326A79-8406-4D55-BC25-EC916670E845}" type="datetimeFigureOut">
              <a:rPr lang="en-IN" smtClean="0"/>
              <a:t>08-04-2022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DEFD827-CAA0-4E9D-86E0-1BAA699183B7}" type="slidenum">
              <a:rPr lang="en-IN" smtClean="0"/>
              <a:t>‹#›</a:t>
            </a:fld>
            <a:endParaRPr lang="en-IN"/>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D326A79-8406-4D55-BC25-EC916670E845}" type="datetimeFigureOut">
              <a:rPr lang="en-IN" smtClean="0"/>
              <a:t>08-04-2022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DEFD827-CAA0-4E9D-86E0-1BAA699183B7}" type="slidenum">
              <a:rPr lang="en-IN" smtClean="0"/>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4/8/2022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D326A79-8406-4D55-BC25-EC916670E845}" type="datetimeFigureOut">
              <a:rPr lang="en-IN" smtClean="0"/>
              <a:t>08-04-2022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DEFD827-CAA0-4E9D-86E0-1BAA699183B7}" type="slidenum">
              <a:rPr lang="en-IN" smtClean="0"/>
              <a:t>‹#›</a:t>
            </a:fld>
            <a:endParaRPr lang="en-IN"/>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D326A79-8406-4D55-BC25-EC916670E845}" type="datetimeFigureOut">
              <a:rPr lang="en-IN" smtClean="0"/>
              <a:t>08-04-2022</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EDEFD827-CAA0-4E9D-86E0-1BAA699183B7}" type="slidenum">
              <a:rPr lang="en-IN" smtClean="0"/>
              <a:t>‹#›</a:t>
            </a:fld>
            <a:endParaRPr lang="en-IN"/>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D326A79-8406-4D55-BC25-EC916670E845}" type="datetimeFigureOut">
              <a:rPr lang="en-IN" smtClean="0"/>
              <a:t>08-04-2022</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EDEFD827-CAA0-4E9D-86E0-1BAA699183B7}" type="slidenum">
              <a:rPr lang="en-IN" smtClean="0"/>
              <a:t>‹#›</a:t>
            </a:fld>
            <a:endParaRPr lang="en-IN"/>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326A79-8406-4D55-BC25-EC916670E845}" type="datetimeFigureOut">
              <a:rPr lang="en-IN" smtClean="0"/>
              <a:t>08-04-2022</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EDEFD827-CAA0-4E9D-86E0-1BAA699183B7}" type="slidenum">
              <a:rPr lang="en-IN" smtClean="0"/>
              <a:t>‹#›</a:t>
            </a:fld>
            <a:endParaRPr lang="en-IN"/>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0346" y="514925"/>
            <a:ext cx="3385156"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050"/>
            </a:lvl1pPr>
            <a:lvl2pPr marL="342900" indent="0">
              <a:buNone/>
              <a:defRPr sz="1050"/>
            </a:lvl2pPr>
            <a:lvl3pPr marL="685800" indent="0">
              <a:buNone/>
              <a:defRPr sz="900"/>
            </a:lvl3pPr>
            <a:lvl4pPr marL="1028065" indent="0">
              <a:buNone/>
              <a:defRPr sz="750"/>
            </a:lvl4pPr>
            <a:lvl5pPr marL="1370965" indent="0">
              <a:buNone/>
              <a:defRPr sz="750"/>
            </a:lvl5pPr>
            <a:lvl6pPr marL="1713865" indent="0">
              <a:buNone/>
              <a:defRPr sz="750"/>
            </a:lvl6pPr>
            <a:lvl7pPr marL="2056765" indent="0">
              <a:buNone/>
              <a:defRPr sz="750"/>
            </a:lvl7pPr>
            <a:lvl8pPr marL="2399665" indent="0">
              <a:buNone/>
              <a:defRPr sz="750"/>
            </a:lvl8pPr>
            <a:lvl9pPr marL="2742565"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D326A79-8406-4D55-BC25-EC916670E845}" type="datetimeFigureOut">
              <a:rPr lang="en-IN" smtClean="0"/>
              <a:t>08-04-2022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DEFD827-CAA0-4E9D-86E0-1BAA699183B7}" type="slidenum">
              <a:rPr lang="en-IN" smtClean="0"/>
              <a:t>‹#›</a:t>
            </a:fld>
            <a:endParaRPr lang="en-IN"/>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3D326A79-8406-4D55-BC25-EC916670E845}" type="datetimeFigureOut">
              <a:rPr lang="en-IN" smtClean="0"/>
              <a:t>08-04-2022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DEFD827-CAA0-4E9D-86E0-1BAA699183B7}" type="slidenum">
              <a:rPr lang="en-IN" smtClean="0"/>
              <a:t>‹#›</a:t>
            </a:fld>
            <a:endParaRPr lang="en-IN"/>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D326A79-8406-4D55-BC25-EC916670E845}" type="datetimeFigureOut">
              <a:rPr lang="en-IN" smtClean="0"/>
              <a:t>08-04-2022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DEFD827-CAA0-4E9D-86E0-1BAA699183B7}" type="slidenum">
              <a:rPr lang="en-IN" smtClean="0"/>
              <a:t>‹#›</a:t>
            </a:fld>
            <a:endParaRPr lang="en-IN"/>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D326A79-8406-4D55-BC25-EC916670E845}" type="datetimeFigureOut">
              <a:rPr lang="en-IN" smtClean="0"/>
              <a:t>08-04-2022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DEFD827-CAA0-4E9D-86E0-1BAA699183B7}" type="slidenum">
              <a:rPr lang="en-IN" smtClean="0"/>
              <a:t>‹#›</a:t>
            </a:fld>
            <a:endParaRPr lang="en-IN"/>
          </a:p>
        </p:txBody>
      </p:sp>
      <p:sp>
        <p:nvSpPr>
          <p:cNvPr id="20" name="TextBox 19"/>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panose="020B0604020202020204"/>
              </a:rPr>
              <a:t>“</a:t>
            </a:r>
          </a:p>
        </p:txBody>
      </p:sp>
      <p:sp>
        <p:nvSpPr>
          <p:cNvPr id="22" name="TextBox 21"/>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panose="020B0604020202020204"/>
              </a:rPr>
              <a:t>”</a:t>
            </a:r>
            <a:endParaRPr lang="en-US" sz="1350" dirty="0">
              <a:solidFill>
                <a:schemeClr val="accent1">
                  <a:lumMod val="60000"/>
                  <a:lumOff val="40000"/>
                </a:schemeClr>
              </a:solidFill>
              <a:latin typeface="Arial" panose="020B0604020202020204"/>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D326A79-8406-4D55-BC25-EC916670E845}" type="datetimeFigureOut">
              <a:rPr lang="en-IN" smtClean="0"/>
              <a:t>08-04-2022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DEFD827-CAA0-4E9D-86E0-1BAA699183B7}" type="slidenum">
              <a:rPr lang="en-IN" smtClean="0"/>
              <a:t>‹#›</a:t>
            </a:fld>
            <a:endParaRPr lang="en-IN"/>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D326A79-8406-4D55-BC25-EC916670E845}" type="datetimeFigureOut">
              <a:rPr lang="en-IN" smtClean="0"/>
              <a:t>08-04-2022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DEFD827-CAA0-4E9D-86E0-1BAA699183B7}" type="slidenum">
              <a:rPr lang="en-IN" smtClean="0"/>
              <a:t>‹#›</a:t>
            </a:fld>
            <a:endParaRPr lang="en-IN"/>
          </a:p>
        </p:txBody>
      </p:sp>
      <p:sp>
        <p:nvSpPr>
          <p:cNvPr id="24" name="TextBox 23"/>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panose="020B0604020202020204"/>
              </a:rPr>
              <a:t>“</a:t>
            </a:r>
          </a:p>
        </p:txBody>
      </p:sp>
      <p:sp>
        <p:nvSpPr>
          <p:cNvPr id="25" name="TextBox 24"/>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panose="020B0604020202020204"/>
              </a:rPr>
              <a:t>”</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4/8/2022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D326A79-8406-4D55-BC25-EC916670E845}" type="datetimeFigureOut">
              <a:rPr lang="en-IN" smtClean="0"/>
              <a:t>08-04-2022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DEFD827-CAA0-4E9D-86E0-1BAA699183B7}" type="slidenum">
              <a:rPr lang="en-IN" smtClean="0"/>
              <a:t>‹#›</a:t>
            </a:fld>
            <a:endParaRPr lang="en-IN"/>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326A79-8406-4D55-BC25-EC916670E845}" type="datetimeFigureOut">
              <a:rPr lang="en-IN" smtClean="0"/>
              <a:t>08-04-2022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DEFD827-CAA0-4E9D-86E0-1BAA699183B7}" type="slidenum">
              <a:rPr lang="en-IN" smtClean="0"/>
              <a:t>‹#›</a:t>
            </a:fld>
            <a:endParaRPr lang="en-IN"/>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326A79-8406-4D55-BC25-EC916670E845}" type="datetimeFigureOut">
              <a:rPr lang="en-IN" smtClean="0"/>
              <a:t>08-04-2022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DEFD827-CAA0-4E9D-86E0-1BAA699183B7}" type="slidenum">
              <a:rPr lang="en-IN" smtClean="0"/>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4/8/2022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theme" Target="../theme/theme7.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6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4/8/2022</a:t>
            </a:fld>
            <a:endParaRPr lang="en-US"/>
          </a:p>
        </p:txBody>
      </p:sp>
      <p:sp>
        <p:nvSpPr>
          <p:cNvPr id="5" name="Footer Placeholder 4"/>
          <p:cNvSpPr>
            <a:spLocks noGrp="1"/>
          </p:cNvSpPr>
          <p:nvPr>
            <p:ph type="ftr" sz="quarter" idx="3"/>
          </p:nvPr>
        </p:nvSpPr>
        <p:spPr>
          <a:xfrm>
            <a:off x="3124200" y="635636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6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18" tIns="45709" rIns="91418" bIns="45709"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457200" y="1600206"/>
            <a:ext cx="8229600" cy="4525963"/>
          </a:xfrm>
          <a:prstGeom prst="rect">
            <a:avLst/>
          </a:prstGeom>
        </p:spPr>
        <p:txBody>
          <a:bodyPr vert="horz" lIns="91418" tIns="45709" rIns="91418" bIns="4570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457202" y="6356364"/>
            <a:ext cx="2133600" cy="365125"/>
          </a:xfrm>
          <a:prstGeom prst="rect">
            <a:avLst/>
          </a:prstGeom>
        </p:spPr>
        <p:txBody>
          <a:bodyPr vert="horz" lIns="91418" tIns="45709" rIns="91418" bIns="45709" rtlCol="0" anchor="ctr"/>
          <a:lstStyle>
            <a:lvl1pPr algn="l" defTabSz="914400">
              <a:defRPr sz="1200">
                <a:solidFill>
                  <a:schemeClr val="tx1">
                    <a:tint val="75000"/>
                  </a:schemeClr>
                </a:solidFill>
              </a:defRPr>
            </a:lvl1pPr>
          </a:lstStyle>
          <a:p>
            <a:fld id="{961AB4D3-3178-41C6-9880-167A1AECDB3A}" type="datetimeFigureOut">
              <a:rPr lang="en-IN" smtClean="0">
                <a:solidFill>
                  <a:prstClr val="black">
                    <a:tint val="75000"/>
                  </a:prstClr>
                </a:solidFill>
              </a:rPr>
              <a:t>08-04-2022</a:t>
            </a:fld>
            <a:endParaRPr lang="en-IN" dirty="0">
              <a:solidFill>
                <a:prstClr val="black">
                  <a:tint val="75000"/>
                </a:prstClr>
              </a:solidFill>
            </a:endParaRPr>
          </a:p>
        </p:txBody>
      </p:sp>
      <p:sp>
        <p:nvSpPr>
          <p:cNvPr id="5" name="Footer Placeholder 4"/>
          <p:cNvSpPr>
            <a:spLocks noGrp="1"/>
          </p:cNvSpPr>
          <p:nvPr>
            <p:ph type="ftr" sz="quarter" idx="3"/>
          </p:nvPr>
        </p:nvSpPr>
        <p:spPr>
          <a:xfrm>
            <a:off x="3124202" y="6356364"/>
            <a:ext cx="2895600" cy="365125"/>
          </a:xfrm>
          <a:prstGeom prst="rect">
            <a:avLst/>
          </a:prstGeom>
        </p:spPr>
        <p:txBody>
          <a:bodyPr vert="horz" lIns="91418" tIns="45709" rIns="91418" bIns="45709" rtlCol="0" anchor="ctr"/>
          <a:lstStyle>
            <a:lvl1pPr algn="ctr" defTabSz="914400">
              <a:defRPr sz="1200">
                <a:solidFill>
                  <a:schemeClr val="tx1">
                    <a:tint val="75000"/>
                  </a:schemeClr>
                </a:solidFill>
              </a:defRPr>
            </a:lvl1pPr>
          </a:lstStyle>
          <a:p>
            <a:endParaRPr lang="en-IN" dirty="0">
              <a:solidFill>
                <a:prstClr val="black">
                  <a:tint val="75000"/>
                </a:prstClr>
              </a:solidFill>
            </a:endParaRPr>
          </a:p>
        </p:txBody>
      </p:sp>
      <p:sp>
        <p:nvSpPr>
          <p:cNvPr id="6" name="Slide Number Placeholder 5"/>
          <p:cNvSpPr>
            <a:spLocks noGrp="1"/>
          </p:cNvSpPr>
          <p:nvPr>
            <p:ph type="sldNum" sz="quarter" idx="4"/>
          </p:nvPr>
        </p:nvSpPr>
        <p:spPr>
          <a:xfrm>
            <a:off x="6553200" y="6356364"/>
            <a:ext cx="2133600" cy="365125"/>
          </a:xfrm>
          <a:prstGeom prst="rect">
            <a:avLst/>
          </a:prstGeom>
        </p:spPr>
        <p:txBody>
          <a:bodyPr vert="horz" lIns="91418" tIns="45709" rIns="91418" bIns="45709" rtlCol="0" anchor="ctr"/>
          <a:lstStyle>
            <a:lvl1pPr algn="r" defTabSz="914400">
              <a:defRPr sz="1200">
                <a:solidFill>
                  <a:schemeClr val="tx1">
                    <a:tint val="75000"/>
                  </a:schemeClr>
                </a:solidFill>
              </a:defRPr>
            </a:lvl1pPr>
          </a:lstStyle>
          <a:p>
            <a:fld id="{6DA60D30-3007-4201-9C65-B3AC1B7D1941}" type="slidenum">
              <a:rPr lang="en-IN" smtClean="0">
                <a:solidFill>
                  <a:prstClr val="black">
                    <a:tint val="75000"/>
                  </a:prstClr>
                </a:solidFill>
              </a:rPr>
              <a:t>‹#›</a:t>
            </a:fld>
            <a:endParaRPr lang="en-IN"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7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08" y="-815920"/>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lIns="91418" tIns="45709" rIns="91418" bIns="45709" anchor="ctr"/>
          <a:lstStyle/>
          <a:p>
            <a:pPr algn="ctr" defTabSz="914400"/>
            <a:endParaRPr lang="en-US" dirty="0">
              <a:solidFill>
                <a:prstClr val="white"/>
              </a:solidFill>
            </a:endParaRPr>
          </a:p>
        </p:txBody>
      </p:sp>
      <p:sp>
        <p:nvSpPr>
          <p:cNvPr id="8" name="Oval 7"/>
          <p:cNvSpPr/>
          <p:nvPr/>
        </p:nvSpPr>
        <p:spPr>
          <a:xfrm>
            <a:off x="168821"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lIns="91418" tIns="45709" rIns="91418" bIns="45709" anchor="ctr"/>
          <a:lstStyle/>
          <a:p>
            <a:pPr algn="ctr" defTabSz="914400"/>
            <a:endParaRPr lang="en-US" dirty="0">
              <a:solidFill>
                <a:prstClr val="white"/>
              </a:solidFill>
            </a:endParaRPr>
          </a:p>
        </p:txBody>
      </p:sp>
      <p:sp>
        <p:nvSpPr>
          <p:cNvPr id="11" name="Donut 10"/>
          <p:cNvSpPr/>
          <p:nvPr/>
        </p:nvSpPr>
        <p:spPr>
          <a:xfrm rot="2315675">
            <a:off x="182903"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lIns="91418" tIns="45709" rIns="91418" bIns="45709" anchor="ctr"/>
          <a:lstStyle/>
          <a:p>
            <a:pPr algn="ctr" defTabSz="914400"/>
            <a:endParaRPr lang="en-US" dirty="0">
              <a:solidFill>
                <a:prstClr val="white"/>
              </a:solidFill>
            </a:endParaRPr>
          </a:p>
        </p:txBody>
      </p:sp>
      <p:sp>
        <p:nvSpPr>
          <p:cNvPr id="12" name="Rectangle 11"/>
          <p:cNvSpPr/>
          <p:nvPr/>
        </p:nvSpPr>
        <p:spPr>
          <a:xfrm>
            <a:off x="1012892"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18" tIns="45709" rIns="91418" bIns="45709" anchor="ctr"/>
          <a:lstStyle/>
          <a:p>
            <a:pPr algn="ctr" defTabSz="914400"/>
            <a:endParaRPr lang="en-US" dirty="0">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lIns="91418" tIns="45709" rIns="91418" bIns="45709" anchor="ctr">
            <a:normAutofit/>
          </a:bodyPr>
          <a:lstStyle/>
          <a:p>
            <a:r>
              <a:rPr kumimoji="0" lang="en-US"/>
              <a:t>Click to edit Master title style</a:t>
            </a:r>
          </a:p>
        </p:txBody>
      </p:sp>
      <p:sp>
        <p:nvSpPr>
          <p:cNvPr id="9" name="Text Placeholder 8"/>
          <p:cNvSpPr>
            <a:spLocks noGrp="1"/>
          </p:cNvSpPr>
          <p:nvPr>
            <p:ph type="body" idx="1"/>
          </p:nvPr>
        </p:nvSpPr>
        <p:spPr>
          <a:xfrm>
            <a:off x="1435608" y="1447800"/>
            <a:ext cx="7498080" cy="4800600"/>
          </a:xfrm>
          <a:prstGeom prst="rect">
            <a:avLst/>
          </a:prstGeom>
        </p:spPr>
        <p:txBody>
          <a:bodyPr lIns="91418" tIns="45709" rIns="91418" bIns="45709">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3581400" y="6305551"/>
            <a:ext cx="2133600" cy="476250"/>
          </a:xfrm>
          <a:prstGeom prst="rect">
            <a:avLst/>
          </a:prstGeom>
        </p:spPr>
        <p:txBody>
          <a:bodyPr lIns="91418" tIns="45709" rIns="91418" bIns="45709" anchor="b"/>
          <a:lstStyle>
            <a:lvl1pPr algn="r" defTabSz="914400" eaLnBrk="1" latinLnBrk="0" hangingPunct="1">
              <a:defRPr kumimoji="0" sz="1200">
                <a:solidFill>
                  <a:schemeClr val="bg2">
                    <a:shade val="50000"/>
                    <a:satMod val="200000"/>
                  </a:schemeClr>
                </a:solidFill>
              </a:defRPr>
            </a:lvl1pPr>
          </a:lstStyle>
          <a:p>
            <a:fld id="{BC450B51-3595-4108-8256-0413171C7DCC}" type="datetimeFigureOut">
              <a:rPr lang="en-IN" smtClean="0">
                <a:solidFill>
                  <a:srgbClr val="E7DEC9">
                    <a:shade val="50000"/>
                    <a:satMod val="200000"/>
                  </a:srgbClr>
                </a:solidFill>
              </a:rPr>
              <a:t>08-04-2022</a:t>
            </a:fld>
            <a:endParaRPr lang="en-IN" dirty="0">
              <a:solidFill>
                <a:srgbClr val="E7DEC9">
                  <a:shade val="50000"/>
                  <a:satMod val="200000"/>
                </a:srgbClr>
              </a:solidFill>
            </a:endParaRPr>
          </a:p>
        </p:txBody>
      </p:sp>
      <p:sp>
        <p:nvSpPr>
          <p:cNvPr id="10" name="Footer Placeholder 9"/>
          <p:cNvSpPr>
            <a:spLocks noGrp="1"/>
          </p:cNvSpPr>
          <p:nvPr>
            <p:ph type="ftr" sz="quarter" idx="3"/>
          </p:nvPr>
        </p:nvSpPr>
        <p:spPr>
          <a:xfrm>
            <a:off x="5715000" y="6305551"/>
            <a:ext cx="2895600" cy="476250"/>
          </a:xfrm>
          <a:prstGeom prst="rect">
            <a:avLst/>
          </a:prstGeom>
        </p:spPr>
        <p:txBody>
          <a:bodyPr lIns="91418" tIns="45709" rIns="91418" bIns="45709" anchor="b"/>
          <a:lstStyle>
            <a:lvl1pPr defTabSz="914400" eaLnBrk="1" latinLnBrk="0" hangingPunct="1">
              <a:defRPr kumimoji="0" sz="1200">
                <a:solidFill>
                  <a:schemeClr val="bg2">
                    <a:shade val="50000"/>
                    <a:satMod val="200000"/>
                  </a:schemeClr>
                </a:solidFill>
                <a:effectLst/>
              </a:defRPr>
            </a:lvl1pPr>
          </a:lstStyle>
          <a:p>
            <a:endParaRPr lang="en-IN" dirty="0">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1"/>
            <a:ext cx="457200" cy="476250"/>
          </a:xfrm>
          <a:prstGeom prst="rect">
            <a:avLst/>
          </a:prstGeom>
        </p:spPr>
        <p:txBody>
          <a:bodyPr lIns="91418" tIns="45709" rIns="91418" bIns="45709" anchor="b"/>
          <a:lstStyle>
            <a:lvl1pPr algn="ctr" defTabSz="914400" eaLnBrk="1" latinLnBrk="0" hangingPunct="1">
              <a:defRPr kumimoji="0" sz="1200">
                <a:solidFill>
                  <a:schemeClr val="bg2">
                    <a:shade val="50000"/>
                    <a:satMod val="200000"/>
                  </a:schemeClr>
                </a:solidFill>
                <a:effectLst/>
              </a:defRPr>
            </a:lvl1pPr>
          </a:lstStyle>
          <a:p>
            <a:fld id="{83BFB5C0-C167-49F9-A793-8CD26F3120ED}" type="slidenum">
              <a:rPr lang="en-IN" smtClean="0">
                <a:solidFill>
                  <a:srgbClr val="E7DEC9">
                    <a:shade val="50000"/>
                    <a:satMod val="200000"/>
                  </a:srgbClr>
                </a:solidFill>
              </a:rPr>
              <a:t>‹#›</a:t>
            </a:fld>
            <a:endParaRPr lang="en-IN" dirty="0">
              <a:solidFill>
                <a:srgbClr val="E7DEC9">
                  <a:shade val="50000"/>
                  <a:satMod val="200000"/>
                </a:srgbClr>
              </a:solidFill>
            </a:endParaRPr>
          </a:p>
        </p:txBody>
      </p:sp>
      <p:sp>
        <p:nvSpPr>
          <p:cNvPr id="15" name="Rectangle 14"/>
          <p:cNvSpPr/>
          <p:nvPr/>
        </p:nvSpPr>
        <p:spPr bwMode="invGray">
          <a:xfrm>
            <a:off x="1014986"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lIns="91418" tIns="45709" rIns="91418" bIns="45709" anchor="ctr"/>
          <a:lstStyle/>
          <a:p>
            <a:pPr algn="ctr" defTabSz="914400"/>
            <a:endParaRPr lang="en-US" dirty="0">
              <a:solidFill>
                <a:prstClr val="white"/>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p:titleStyle>
    <p:bodyStyle>
      <a:lvl1pPr marL="365760" indent="-283210"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490" algn="l" rtl="0" eaLnBrk="1" latinLnBrk="0" hangingPunct="1">
        <a:lnSpc>
          <a:spcPct val="100000"/>
        </a:lnSpc>
        <a:spcBef>
          <a:spcPts val="550"/>
        </a:spcBef>
        <a:buClr>
          <a:schemeClr val="accent1"/>
        </a:buClr>
        <a:buFont typeface="Verdana" panose="020B0604030504040204"/>
        <a:buChar char="◦"/>
        <a:defRPr kumimoji="0" sz="2800" kern="1200">
          <a:solidFill>
            <a:schemeClr val="tx1"/>
          </a:solidFill>
          <a:latin typeface="+mn-lt"/>
          <a:ea typeface="+mn-ea"/>
          <a:cs typeface="+mn-cs"/>
        </a:defRPr>
      </a:lvl2pPr>
      <a:lvl3pPr marL="886460"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990"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7940"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125"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8945"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19605"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2979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0965" algn="l" rtl="0" eaLnBrk="1" latinLnBrk="0" hangingPunct="1">
        <a:defRPr kumimoji="0" kern="1200">
          <a:solidFill>
            <a:schemeClr val="tx1"/>
          </a:solidFill>
          <a:latin typeface="+mn-lt"/>
          <a:ea typeface="+mn-ea"/>
          <a:cs typeface="+mn-cs"/>
        </a:defRPr>
      </a:lvl4pPr>
      <a:lvl5pPr marL="1828165" algn="l" rtl="0" eaLnBrk="1" latinLnBrk="0" hangingPunct="1">
        <a:defRPr kumimoji="0" kern="1200">
          <a:solidFill>
            <a:schemeClr val="tx1"/>
          </a:solidFill>
          <a:latin typeface="+mn-lt"/>
          <a:ea typeface="+mn-ea"/>
          <a:cs typeface="+mn-cs"/>
        </a:defRPr>
      </a:lvl5pPr>
      <a:lvl6pPr marL="2285365" algn="l" rtl="0" eaLnBrk="1" latinLnBrk="0" hangingPunct="1">
        <a:defRPr kumimoji="0" kern="1200">
          <a:solidFill>
            <a:schemeClr val="tx1"/>
          </a:solidFill>
          <a:latin typeface="+mn-lt"/>
          <a:ea typeface="+mn-ea"/>
          <a:cs typeface="+mn-cs"/>
        </a:defRPr>
      </a:lvl6pPr>
      <a:lvl7pPr marL="2742565" algn="l" rtl="0" eaLnBrk="1" latinLnBrk="0" hangingPunct="1">
        <a:defRPr kumimoji="0" kern="1200">
          <a:solidFill>
            <a:schemeClr val="tx1"/>
          </a:solidFill>
          <a:latin typeface="+mn-lt"/>
          <a:ea typeface="+mn-ea"/>
          <a:cs typeface="+mn-cs"/>
        </a:defRPr>
      </a:lvl7pPr>
      <a:lvl8pPr marL="3199765" algn="l" rtl="0" eaLnBrk="1" latinLnBrk="0" hangingPunct="1">
        <a:defRPr kumimoji="0" kern="1200">
          <a:solidFill>
            <a:schemeClr val="tx1"/>
          </a:solidFill>
          <a:latin typeface="+mn-lt"/>
          <a:ea typeface="+mn-ea"/>
          <a:cs typeface="+mn-cs"/>
        </a:defRPr>
      </a:lvl8pPr>
      <a:lvl9pPr marL="3656965"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18" tIns="45709" rIns="91418" bIns="45709"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p:nvPr/>
        </p:nvSpPr>
        <p:spPr bwMode="auto">
          <a:xfrm>
            <a:off x="4381503" y="-7143"/>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18" tIns="45709" rIns="91418" bIns="45709"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457200" y="704090"/>
            <a:ext cx="8229600" cy="1143000"/>
          </a:xfrm>
          <a:prstGeom prst="rect">
            <a:avLst/>
          </a:prstGeom>
        </p:spPr>
        <p:txBody>
          <a:bodyPr vert="horz" lIns="0" tIns="45709"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lIns="91418" tIns="45709" rIns="91418" bIns="45709">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2" y="6356362"/>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A0E1BF7-FEBA-4821-BE27-4BFB04722C58}" type="datetimeFigureOut">
              <a:rPr lang="en-US" smtClean="0"/>
              <a:t>4/8/2022</a:t>
            </a:fld>
            <a:endParaRPr lang="en-US"/>
          </a:p>
        </p:txBody>
      </p:sp>
      <p:sp>
        <p:nvSpPr>
          <p:cNvPr id="22" name="Footer Placeholder 21"/>
          <p:cNvSpPr>
            <a:spLocks noGrp="1"/>
          </p:cNvSpPr>
          <p:nvPr>
            <p:ph type="ftr" sz="quarter" idx="3"/>
          </p:nvPr>
        </p:nvSpPr>
        <p:spPr>
          <a:xfrm>
            <a:off x="2667000" y="6356362"/>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62"/>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6F3E4E5-1D77-41E9-9801-AD8E6C52BB97}" type="slidenum">
              <a:rPr lang="en-US" smtClean="0"/>
              <a:t>‹#›</a:t>
            </a:fld>
            <a:endParaRPr lang="en-US"/>
          </a:p>
        </p:txBody>
      </p:sp>
      <p:grpSp>
        <p:nvGrpSpPr>
          <p:cNvPr id="2" name="Group 1"/>
          <p:cNvGrpSpPr/>
          <p:nvPr/>
        </p:nvGrpSpPr>
        <p:grpSpPr>
          <a:xfrm>
            <a:off x="-19014" y="202408"/>
            <a:ext cx="9180548" cy="649224"/>
            <a:chOff x="-19045" y="216550"/>
            <a:chExt cx="9180548" cy="649224"/>
          </a:xfrm>
        </p:grpSpPr>
        <p:sp>
          <p:nvSpPr>
            <p:cNvPr id="12" name="Freeform 11"/>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7015"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7015"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185"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2405" indent="-210185"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6725" indent="-210185"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19605"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3925"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245"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0965" algn="l" rtl="0" eaLnBrk="1" latinLnBrk="0" hangingPunct="1">
        <a:defRPr kumimoji="0" kern="1200">
          <a:solidFill>
            <a:schemeClr val="tx1"/>
          </a:solidFill>
          <a:latin typeface="+mn-lt"/>
          <a:ea typeface="+mn-ea"/>
          <a:cs typeface="+mn-cs"/>
        </a:defRPr>
      </a:lvl4pPr>
      <a:lvl5pPr marL="1828165" algn="l" rtl="0" eaLnBrk="1" latinLnBrk="0" hangingPunct="1">
        <a:defRPr kumimoji="0" kern="1200">
          <a:solidFill>
            <a:schemeClr val="tx1"/>
          </a:solidFill>
          <a:latin typeface="+mn-lt"/>
          <a:ea typeface="+mn-ea"/>
          <a:cs typeface="+mn-cs"/>
        </a:defRPr>
      </a:lvl5pPr>
      <a:lvl6pPr marL="2285365" algn="l" rtl="0" eaLnBrk="1" latinLnBrk="0" hangingPunct="1">
        <a:defRPr kumimoji="0" kern="1200">
          <a:solidFill>
            <a:schemeClr val="tx1"/>
          </a:solidFill>
          <a:latin typeface="+mn-lt"/>
          <a:ea typeface="+mn-ea"/>
          <a:cs typeface="+mn-cs"/>
        </a:defRPr>
      </a:lvl6pPr>
      <a:lvl7pPr marL="2742565" algn="l" rtl="0" eaLnBrk="1" latinLnBrk="0" hangingPunct="1">
        <a:defRPr kumimoji="0" kern="1200">
          <a:solidFill>
            <a:schemeClr val="tx1"/>
          </a:solidFill>
          <a:latin typeface="+mn-lt"/>
          <a:ea typeface="+mn-ea"/>
          <a:cs typeface="+mn-cs"/>
        </a:defRPr>
      </a:lvl7pPr>
      <a:lvl8pPr marL="3199765" algn="l" rtl="0" eaLnBrk="1" latinLnBrk="0" hangingPunct="1">
        <a:defRPr kumimoji="0" kern="1200">
          <a:solidFill>
            <a:schemeClr val="tx1"/>
          </a:solidFill>
          <a:latin typeface="+mn-lt"/>
          <a:ea typeface="+mn-ea"/>
          <a:cs typeface="+mn-cs"/>
        </a:defRPr>
      </a:lvl8pPr>
      <a:lvl9pPr marL="3656965"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4" y="365133"/>
            <a:ext cx="7886700" cy="1325563"/>
          </a:xfrm>
          <a:prstGeom prst="rect">
            <a:avLst/>
          </a:prstGeom>
        </p:spPr>
        <p:txBody>
          <a:bodyPr vert="horz" lIns="91418" tIns="45709" rIns="91418" bIns="45709"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628654" y="1825625"/>
            <a:ext cx="7886700" cy="4351338"/>
          </a:xfrm>
          <a:prstGeom prst="rect">
            <a:avLst/>
          </a:prstGeom>
        </p:spPr>
        <p:txBody>
          <a:bodyPr vert="horz" lIns="91418" tIns="45709" rIns="91418" bIns="4570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628652" y="6356360"/>
            <a:ext cx="2057400" cy="365125"/>
          </a:xfrm>
          <a:prstGeom prst="rect">
            <a:avLst/>
          </a:prstGeom>
        </p:spPr>
        <p:txBody>
          <a:bodyPr vert="horz" lIns="91418" tIns="45709" rIns="91418" bIns="45709" rtlCol="0" anchor="ctr"/>
          <a:lstStyle>
            <a:lvl1pPr algn="l" defTabSz="914400">
              <a:defRPr sz="1200">
                <a:solidFill>
                  <a:schemeClr val="tx1">
                    <a:tint val="75000"/>
                  </a:schemeClr>
                </a:solidFill>
              </a:defRPr>
            </a:lvl1pPr>
          </a:lstStyle>
          <a:p>
            <a:fld id="{B2F3527B-58A3-4EB1-B952-75BACBF832FE}" type="datetimeFigureOut">
              <a:rPr lang="en-IN" smtClean="0">
                <a:solidFill>
                  <a:prstClr val="black">
                    <a:tint val="75000"/>
                  </a:prstClr>
                </a:solidFill>
              </a:rPr>
              <a:t>08-04-2022</a:t>
            </a:fld>
            <a:endParaRPr lang="en-IN" dirty="0">
              <a:solidFill>
                <a:prstClr val="black">
                  <a:tint val="75000"/>
                </a:prstClr>
              </a:solidFill>
            </a:endParaRPr>
          </a:p>
        </p:txBody>
      </p:sp>
      <p:sp>
        <p:nvSpPr>
          <p:cNvPr id="5" name="Footer Placeholder 4"/>
          <p:cNvSpPr>
            <a:spLocks noGrp="1"/>
          </p:cNvSpPr>
          <p:nvPr>
            <p:ph type="ftr" sz="quarter" idx="3"/>
          </p:nvPr>
        </p:nvSpPr>
        <p:spPr>
          <a:xfrm>
            <a:off x="3028956" y="6356360"/>
            <a:ext cx="3086100" cy="365125"/>
          </a:xfrm>
          <a:prstGeom prst="rect">
            <a:avLst/>
          </a:prstGeom>
        </p:spPr>
        <p:txBody>
          <a:bodyPr vert="horz" lIns="91418" tIns="45709" rIns="91418" bIns="45709" rtlCol="0" anchor="ctr"/>
          <a:lstStyle>
            <a:lvl1pPr algn="ctr" defTabSz="914400">
              <a:defRPr sz="1200">
                <a:solidFill>
                  <a:schemeClr val="tx1">
                    <a:tint val="75000"/>
                  </a:schemeClr>
                </a:solidFill>
              </a:defRPr>
            </a:lvl1pPr>
          </a:lstStyle>
          <a:p>
            <a:endParaRPr lang="en-IN" dirty="0">
              <a:solidFill>
                <a:prstClr val="black">
                  <a:tint val="75000"/>
                </a:prstClr>
              </a:solidFill>
            </a:endParaRPr>
          </a:p>
        </p:txBody>
      </p:sp>
      <p:sp>
        <p:nvSpPr>
          <p:cNvPr id="6" name="Slide Number Placeholder 5"/>
          <p:cNvSpPr>
            <a:spLocks noGrp="1"/>
          </p:cNvSpPr>
          <p:nvPr>
            <p:ph type="sldNum" sz="quarter" idx="4"/>
          </p:nvPr>
        </p:nvSpPr>
        <p:spPr>
          <a:xfrm>
            <a:off x="6457950" y="6356360"/>
            <a:ext cx="2057400" cy="365125"/>
          </a:xfrm>
          <a:prstGeom prst="rect">
            <a:avLst/>
          </a:prstGeom>
        </p:spPr>
        <p:txBody>
          <a:bodyPr vert="horz" lIns="91418" tIns="45709" rIns="91418" bIns="45709" rtlCol="0" anchor="ctr"/>
          <a:lstStyle>
            <a:lvl1pPr algn="r" defTabSz="914400">
              <a:defRPr sz="1200">
                <a:solidFill>
                  <a:schemeClr val="tx1">
                    <a:tint val="75000"/>
                  </a:schemeClr>
                </a:solidFill>
              </a:defRPr>
            </a:lvl1pPr>
          </a:lstStyle>
          <a:p>
            <a:fld id="{ACB7FE41-069D-4163-AFE7-379B50A4C2A9}" type="slidenum">
              <a:rPr lang="en-IN" smtClean="0">
                <a:solidFill>
                  <a:prstClr val="black">
                    <a:tint val="75000"/>
                  </a:prstClr>
                </a:solidFill>
              </a:rPr>
              <a:t>‹#›</a:t>
            </a:fld>
            <a:endParaRPr lang="en-IN"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3" y="365131"/>
            <a:ext cx="7886700" cy="1325563"/>
          </a:xfrm>
          <a:prstGeom prst="rect">
            <a:avLst/>
          </a:prstGeom>
        </p:spPr>
        <p:txBody>
          <a:bodyPr vert="horz" lIns="91418" tIns="45709" rIns="91418" bIns="45709"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628653" y="1825625"/>
            <a:ext cx="7886700" cy="4351338"/>
          </a:xfrm>
          <a:prstGeom prst="rect">
            <a:avLst/>
          </a:prstGeom>
        </p:spPr>
        <p:txBody>
          <a:bodyPr vert="horz" lIns="91418" tIns="45709" rIns="91418" bIns="4570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628652" y="6356358"/>
            <a:ext cx="2057400" cy="365125"/>
          </a:xfrm>
          <a:prstGeom prst="rect">
            <a:avLst/>
          </a:prstGeom>
        </p:spPr>
        <p:txBody>
          <a:bodyPr vert="horz" lIns="91418" tIns="45709" rIns="91418" bIns="45709" rtlCol="0" anchor="ctr"/>
          <a:lstStyle>
            <a:lvl1pPr algn="l" defTabSz="914400">
              <a:defRPr sz="1200">
                <a:solidFill>
                  <a:schemeClr val="tx1">
                    <a:tint val="75000"/>
                  </a:schemeClr>
                </a:solidFill>
              </a:defRPr>
            </a:lvl1pPr>
          </a:lstStyle>
          <a:p>
            <a:fld id="{B2F3527B-58A3-4EB1-B952-75BACBF832FE}" type="datetimeFigureOut">
              <a:rPr lang="en-IN" smtClean="0">
                <a:solidFill>
                  <a:prstClr val="black">
                    <a:tint val="75000"/>
                  </a:prstClr>
                </a:solidFill>
              </a:rPr>
              <a:t>08-04-2022</a:t>
            </a:fld>
            <a:endParaRPr lang="en-IN" dirty="0">
              <a:solidFill>
                <a:prstClr val="black">
                  <a:tint val="75000"/>
                </a:prstClr>
              </a:solidFill>
            </a:endParaRPr>
          </a:p>
        </p:txBody>
      </p:sp>
      <p:sp>
        <p:nvSpPr>
          <p:cNvPr id="5" name="Footer Placeholder 4"/>
          <p:cNvSpPr>
            <a:spLocks noGrp="1"/>
          </p:cNvSpPr>
          <p:nvPr>
            <p:ph type="ftr" sz="quarter" idx="3"/>
          </p:nvPr>
        </p:nvSpPr>
        <p:spPr>
          <a:xfrm>
            <a:off x="3028955" y="6356358"/>
            <a:ext cx="3086100" cy="365125"/>
          </a:xfrm>
          <a:prstGeom prst="rect">
            <a:avLst/>
          </a:prstGeom>
        </p:spPr>
        <p:txBody>
          <a:bodyPr vert="horz" lIns="91418" tIns="45709" rIns="91418" bIns="45709" rtlCol="0" anchor="ctr"/>
          <a:lstStyle>
            <a:lvl1pPr algn="ctr" defTabSz="914400">
              <a:defRPr sz="1200">
                <a:solidFill>
                  <a:schemeClr val="tx1">
                    <a:tint val="75000"/>
                  </a:schemeClr>
                </a:solidFill>
              </a:defRPr>
            </a:lvl1pPr>
          </a:lstStyle>
          <a:p>
            <a:endParaRPr lang="en-IN" dirty="0">
              <a:solidFill>
                <a:prstClr val="black">
                  <a:tint val="75000"/>
                </a:prstClr>
              </a:solidFill>
            </a:endParaRPr>
          </a:p>
        </p:txBody>
      </p:sp>
      <p:sp>
        <p:nvSpPr>
          <p:cNvPr id="6" name="Slide Number Placeholder 5"/>
          <p:cNvSpPr>
            <a:spLocks noGrp="1"/>
          </p:cNvSpPr>
          <p:nvPr>
            <p:ph type="sldNum" sz="quarter" idx="4"/>
          </p:nvPr>
        </p:nvSpPr>
        <p:spPr>
          <a:xfrm>
            <a:off x="6457950" y="6356358"/>
            <a:ext cx="2057400" cy="365125"/>
          </a:xfrm>
          <a:prstGeom prst="rect">
            <a:avLst/>
          </a:prstGeom>
        </p:spPr>
        <p:txBody>
          <a:bodyPr vert="horz" lIns="91418" tIns="45709" rIns="91418" bIns="45709" rtlCol="0" anchor="ctr"/>
          <a:lstStyle>
            <a:lvl1pPr algn="r" defTabSz="914400">
              <a:defRPr sz="1200">
                <a:solidFill>
                  <a:schemeClr val="tx1">
                    <a:tint val="75000"/>
                  </a:schemeClr>
                </a:solidFill>
              </a:defRPr>
            </a:lvl1pPr>
          </a:lstStyle>
          <a:p>
            <a:fld id="{ACB7FE41-069D-4163-AFE7-379B50A4C2A9}" type="slidenum">
              <a:rPr lang="en-IN" smtClean="0">
                <a:solidFill>
                  <a:prstClr val="black">
                    <a:tint val="75000"/>
                  </a:prstClr>
                </a:solidFill>
              </a:rPr>
              <a:t>‹#›</a:t>
            </a:fld>
            <a:endParaRPr lang="en-IN"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3D326A79-8406-4D55-BC25-EC916670E845}" type="datetimeFigureOut">
              <a:rPr lang="en-IN" smtClean="0"/>
              <a:t>08-04-2022</a:t>
            </a:fld>
            <a:endParaRPr lang="en-IN"/>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675">
                <a:solidFill>
                  <a:schemeClr val="accent1"/>
                </a:solidFill>
              </a:defRPr>
            </a:lvl1pPr>
          </a:lstStyle>
          <a:p>
            <a:fld id="{EDEFD827-CAA0-4E9D-86E0-1BAA699183B7}" type="slidenum">
              <a:rPr lang="en-IN" smtClean="0"/>
              <a:t>‹#›</a:t>
            </a:fld>
            <a:endParaRPr lang="en-IN"/>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Lst>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530" indent="-214630"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1.png"/><Relationship Id="rId3" Type="http://schemas.openxmlformats.org/officeDocument/2006/relationships/diagramLayout" Target="../diagrams/layout5.xml"/><Relationship Id="rId7" Type="http://schemas.openxmlformats.org/officeDocument/2006/relationships/image" Target="../media/image26.jpeg"/><Relationship Id="rId12" Type="http://schemas.openxmlformats.org/officeDocument/2006/relationships/image" Target="../media/image30.png"/><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11" Type="http://schemas.openxmlformats.org/officeDocument/2006/relationships/image" Target="../media/image11.png"/><Relationship Id="rId5" Type="http://schemas.openxmlformats.org/officeDocument/2006/relationships/diagramColors" Target="../diagrams/colors5.xml"/><Relationship Id="rId10" Type="http://schemas.openxmlformats.org/officeDocument/2006/relationships/image" Target="../media/image29.png"/><Relationship Id="rId4" Type="http://schemas.openxmlformats.org/officeDocument/2006/relationships/diagramQuickStyle" Target="../diagrams/quickStyle5.xml"/><Relationship Id="rId9" Type="http://schemas.openxmlformats.org/officeDocument/2006/relationships/image" Target="../media/image2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8" Type="http://schemas.openxmlformats.org/officeDocument/2006/relationships/image" Target="../media/image35.jpeg"/><Relationship Id="rId13" Type="http://schemas.microsoft.com/office/2007/relationships/diagramDrawing" Target="../diagrams/drawing7.xml"/><Relationship Id="rId3" Type="http://schemas.openxmlformats.org/officeDocument/2006/relationships/diagramLayout" Target="../diagrams/layout6.xml"/><Relationship Id="rId7" Type="http://schemas.openxmlformats.org/officeDocument/2006/relationships/image" Target="../media/image34.jpeg"/><Relationship Id="rId12" Type="http://schemas.openxmlformats.org/officeDocument/2006/relationships/diagramColors" Target="../diagrams/colors7.xml"/><Relationship Id="rId2" Type="http://schemas.openxmlformats.org/officeDocument/2006/relationships/diagramData" Target="../diagrams/data6.xml"/><Relationship Id="rId1" Type="http://schemas.openxmlformats.org/officeDocument/2006/relationships/slideLayout" Target="../slideLayouts/slideLayout24.xml"/><Relationship Id="rId6" Type="http://schemas.microsoft.com/office/2007/relationships/diagramDrawing" Target="../diagrams/drawing6.xml"/><Relationship Id="rId11" Type="http://schemas.openxmlformats.org/officeDocument/2006/relationships/diagramQuickStyle" Target="../diagrams/quickStyle7.xml"/><Relationship Id="rId5" Type="http://schemas.openxmlformats.org/officeDocument/2006/relationships/diagramColors" Target="../diagrams/colors6.xml"/><Relationship Id="rId10" Type="http://schemas.openxmlformats.org/officeDocument/2006/relationships/diagramLayout" Target="../diagrams/layout7.xml"/><Relationship Id="rId4" Type="http://schemas.openxmlformats.org/officeDocument/2006/relationships/diagramQuickStyle" Target="../diagrams/quickStyle6.xml"/><Relationship Id="rId9" Type="http://schemas.openxmlformats.org/officeDocument/2006/relationships/diagramData" Target="../diagrams/data7.xml"/><Relationship Id="rId1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Layout" Target="../diagrams/layout8.xml"/><Relationship Id="rId7" Type="http://schemas.openxmlformats.org/officeDocument/2006/relationships/image" Target="../media/image43.png"/><Relationship Id="rId2" Type="http://schemas.openxmlformats.org/officeDocument/2006/relationships/diagramData" Target="../diagrams/data8.xml"/><Relationship Id="rId1" Type="http://schemas.openxmlformats.org/officeDocument/2006/relationships/slideLayout" Target="../slideLayouts/slideLayout2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5.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8.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1.tiff"/><Relationship Id="rId3" Type="http://schemas.openxmlformats.org/officeDocument/2006/relationships/image" Target="../media/image17.jpeg"/><Relationship Id="rId7" Type="http://schemas.openxmlformats.org/officeDocument/2006/relationships/image" Target="../media/image5.jpe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image" Target="../media/image25.jpe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image" Target="../media/image24.jpeg"/><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13.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user\Desktop\DSCN1218.JPG"/>
          <p:cNvPicPr>
            <a:picLocks noGrp="1" noChangeAspect="1" noChangeArrowheads="1"/>
          </p:cNvPicPr>
          <p:nvPr>
            <p:ph sz="half" idx="2"/>
          </p:nvPr>
        </p:nvPicPr>
        <p:blipFill>
          <a:blip/>
          <a:srcRect/>
          <a:stretch>
            <a:fillRect/>
          </a:stretch>
        </p:blipFill>
        <p:spPr bwMode="auto">
          <a:xfrm>
            <a:off x="1428757" y="4929443"/>
            <a:ext cx="1671970" cy="1355539"/>
          </a:xfrm>
          <a:prstGeom prst="rect">
            <a:avLst/>
          </a:prstGeom>
          <a:ln>
            <a:noFill/>
          </a:ln>
          <a:effectLst>
            <a:softEdge rad="112500"/>
          </a:effectLst>
        </p:spPr>
      </p:pic>
      <p:pic>
        <p:nvPicPr>
          <p:cNvPr id="19" name="Picture 6" descr="C:\Users\user\Desktop\DSC00687.JPG"/>
          <p:cNvPicPr>
            <a:picLocks noChangeAspect="1" noChangeArrowheads="1"/>
          </p:cNvPicPr>
          <p:nvPr/>
        </p:nvPicPr>
        <p:blipFill>
          <a:blip/>
          <a:srcRect/>
          <a:stretch>
            <a:fillRect/>
          </a:stretch>
        </p:blipFill>
        <p:spPr bwMode="auto">
          <a:xfrm>
            <a:off x="3143252" y="4959458"/>
            <a:ext cx="1680236" cy="1325525"/>
          </a:xfrm>
          <a:prstGeom prst="rect">
            <a:avLst/>
          </a:prstGeom>
          <a:ln>
            <a:noFill/>
          </a:ln>
          <a:effectLst>
            <a:softEdge rad="112500"/>
          </a:effectLst>
        </p:spPr>
      </p:pic>
      <p:sp>
        <p:nvSpPr>
          <p:cNvPr id="16" name="Rectangle 15"/>
          <p:cNvSpPr/>
          <p:nvPr/>
        </p:nvSpPr>
        <p:spPr>
          <a:xfrm>
            <a:off x="0" y="5288362"/>
            <a:ext cx="9144000" cy="1569638"/>
          </a:xfrm>
          <a:prstGeom prst="rect">
            <a:avLst/>
          </a:prstGeom>
          <a:solidFill>
            <a:srgbClr val="00B050"/>
          </a:solidFill>
        </p:spPr>
        <p:style>
          <a:lnRef idx="1">
            <a:schemeClr val="accent3"/>
          </a:lnRef>
          <a:fillRef idx="3">
            <a:schemeClr val="accent3"/>
          </a:fillRef>
          <a:effectRef idx="2">
            <a:schemeClr val="accent3"/>
          </a:effectRef>
          <a:fontRef idx="minor">
            <a:schemeClr val="lt1"/>
          </a:fontRef>
        </p:style>
        <p:txBody>
          <a:bodyPr wrap="square" lIns="91418" tIns="45709" rIns="91418" bIns="45709">
            <a:spAutoFit/>
          </a:bodyPr>
          <a:lstStyle/>
          <a:p>
            <a:pPr algn="ctr">
              <a:defRPr/>
            </a:pPr>
            <a:r>
              <a:rPr lang="en-US" sz="2800" b="1" dirty="0" err="1">
                <a:solidFill>
                  <a:schemeClr val="bg1"/>
                </a:solidFill>
                <a:latin typeface="Vrinda" pitchFamily="34" charset="0"/>
                <a:cs typeface="Vrinda" pitchFamily="34" charset="0"/>
              </a:rPr>
              <a:t>Dr.A.S</a:t>
            </a:r>
            <a:r>
              <a:rPr lang="en-US" sz="2800" b="1" dirty="0">
                <a:solidFill>
                  <a:schemeClr val="bg1"/>
                </a:solidFill>
                <a:latin typeface="Vrinda" pitchFamily="34" charset="0"/>
                <a:cs typeface="Vrinda" pitchFamily="34" charset="0"/>
              </a:rPr>
              <a:t>. </a:t>
            </a:r>
            <a:r>
              <a:rPr lang="en-US" sz="2800" b="1" dirty="0" err="1">
                <a:solidFill>
                  <a:schemeClr val="bg1"/>
                </a:solidFill>
                <a:latin typeface="Vrinda" pitchFamily="34" charset="0"/>
                <a:cs typeface="Vrinda" pitchFamily="34" charset="0"/>
              </a:rPr>
              <a:t>Rajput</a:t>
            </a:r>
            <a:r>
              <a:rPr lang="en-US" sz="2800" b="1" dirty="0">
                <a:solidFill>
                  <a:schemeClr val="bg1"/>
                </a:solidFill>
                <a:latin typeface="Vrinda" pitchFamily="34" charset="0"/>
                <a:cs typeface="Vrinda" pitchFamily="34" charset="0"/>
              </a:rPr>
              <a:t> </a:t>
            </a:r>
          </a:p>
          <a:p>
            <a:pPr algn="ctr">
              <a:defRPr/>
            </a:pPr>
            <a:r>
              <a:rPr lang="en-US" sz="2000" b="1" dirty="0">
                <a:solidFill>
                  <a:schemeClr val="bg1"/>
                </a:solidFill>
                <a:latin typeface="Vrinda" pitchFamily="34" charset="0"/>
                <a:cs typeface="Vrinda" pitchFamily="34" charset="0"/>
              </a:rPr>
              <a:t>Regional Director</a:t>
            </a:r>
            <a:endParaRPr lang="en-US" b="1" dirty="0">
              <a:solidFill>
                <a:schemeClr val="bg1"/>
              </a:solidFill>
              <a:latin typeface="Vrinda" pitchFamily="34" charset="0"/>
              <a:cs typeface="Vrinda" pitchFamily="34" charset="0"/>
            </a:endParaRPr>
          </a:p>
          <a:p>
            <a:pPr algn="ctr">
              <a:defRPr/>
            </a:pPr>
            <a:r>
              <a:rPr lang="en-US" sz="2400" b="1" dirty="0">
                <a:solidFill>
                  <a:schemeClr val="bg1"/>
                </a:solidFill>
              </a:rPr>
              <a:t>Regional Centre of Organic and Natural Farming, Jabalpur &amp; Nagpur</a:t>
            </a:r>
          </a:p>
          <a:p>
            <a:pPr algn="ctr">
              <a:defRPr/>
            </a:pPr>
            <a:r>
              <a:rPr lang="en-US" sz="2400" b="1" dirty="0">
                <a:solidFill>
                  <a:schemeClr val="bg1"/>
                </a:solidFill>
                <a:latin typeface="Vrinda" pitchFamily="34" charset="0"/>
                <a:cs typeface="Vrinda" pitchFamily="34" charset="0"/>
              </a:rPr>
              <a:t>Ministry of Agriculture and Farmers Welfare, Govt. of India </a:t>
            </a:r>
            <a:r>
              <a:rPr lang="en-US" sz="2000" b="1" dirty="0">
                <a:solidFill>
                  <a:srgbClr val="002060"/>
                </a:solidFill>
              </a:rPr>
              <a:t> </a:t>
            </a:r>
          </a:p>
        </p:txBody>
      </p:sp>
      <p:sp>
        <p:nvSpPr>
          <p:cNvPr id="17" name="Date Placeholder 16"/>
          <p:cNvSpPr>
            <a:spLocks noGrp="1"/>
          </p:cNvSpPr>
          <p:nvPr>
            <p:ph type="dt" sz="half" idx="10"/>
          </p:nvPr>
        </p:nvSpPr>
        <p:spPr>
          <a:xfrm>
            <a:off x="0" y="6492887"/>
            <a:ext cx="2057400" cy="365125"/>
          </a:xfrm>
        </p:spPr>
        <p:txBody>
          <a:bodyPr/>
          <a:lstStyle/>
          <a:p>
            <a:fld id="{A84AF491-8F04-404E-AD79-59224AE70206}" type="datetime2">
              <a:rPr lang="en-US" smtClean="0"/>
              <a:t>Friday, April 8, 2022</a:t>
            </a:fld>
            <a:endParaRPr lang="en-US" dirty="0"/>
          </a:p>
        </p:txBody>
      </p:sp>
      <p:sp>
        <p:nvSpPr>
          <p:cNvPr id="47110" name="AutoShape 6" descr="Jaivik Bharat"/>
          <p:cNvSpPr>
            <a:spLocks noChangeAspect="1" noChangeArrowheads="1"/>
          </p:cNvSpPr>
          <p:nvPr/>
        </p:nvSpPr>
        <p:spPr bwMode="auto">
          <a:xfrm>
            <a:off x="155577" y="-144463"/>
            <a:ext cx="304800" cy="304801"/>
          </a:xfrm>
          <a:prstGeom prst="rect">
            <a:avLst/>
          </a:prstGeom>
          <a:noFill/>
        </p:spPr>
        <p:txBody>
          <a:bodyPr vert="horz" wrap="square" lIns="91418" tIns="45709" rIns="91418" bIns="45709" numCol="1" anchor="t" anchorCtr="0" compatLnSpc="1"/>
          <a:lstStyle/>
          <a:p>
            <a:endParaRPr lang="en-IN"/>
          </a:p>
        </p:txBody>
      </p:sp>
      <p:sp>
        <p:nvSpPr>
          <p:cNvPr id="47112" name="AutoShape 8" descr="Jaivik Bharat"/>
          <p:cNvSpPr>
            <a:spLocks noChangeAspect="1" noChangeArrowheads="1"/>
          </p:cNvSpPr>
          <p:nvPr/>
        </p:nvSpPr>
        <p:spPr bwMode="auto">
          <a:xfrm>
            <a:off x="155577" y="-144463"/>
            <a:ext cx="304800" cy="304801"/>
          </a:xfrm>
          <a:prstGeom prst="rect">
            <a:avLst/>
          </a:prstGeom>
          <a:noFill/>
        </p:spPr>
        <p:txBody>
          <a:bodyPr vert="horz" wrap="square" lIns="91418" tIns="45709" rIns="91418" bIns="45709" numCol="1" anchor="t" anchorCtr="0" compatLnSpc="1"/>
          <a:lstStyle/>
          <a:p>
            <a:endParaRPr lang="en-IN"/>
          </a:p>
        </p:txBody>
      </p:sp>
      <p:sp>
        <p:nvSpPr>
          <p:cNvPr id="47120" name="AutoShape 16" descr="Cells, comb, hexagon, hexagonal, honey, honeycomb, pattern icon"/>
          <p:cNvSpPr>
            <a:spLocks noChangeAspect="1" noChangeArrowheads="1"/>
          </p:cNvSpPr>
          <p:nvPr/>
        </p:nvSpPr>
        <p:spPr bwMode="auto">
          <a:xfrm>
            <a:off x="155577" y="-136523"/>
            <a:ext cx="296863" cy="296863"/>
          </a:xfrm>
          <a:prstGeom prst="rect">
            <a:avLst/>
          </a:prstGeom>
          <a:noFill/>
        </p:spPr>
        <p:txBody>
          <a:bodyPr vert="horz" wrap="square" lIns="91418" tIns="45709" rIns="91418" bIns="45709" numCol="1" anchor="t" anchorCtr="0" compatLnSpc="1"/>
          <a:lstStyle/>
          <a:p>
            <a:endParaRPr lang="en-IN"/>
          </a:p>
        </p:txBody>
      </p:sp>
      <p:pic>
        <p:nvPicPr>
          <p:cNvPr id="63489" name="Picture 1"/>
          <p:cNvPicPr>
            <a:picLocks noChangeAspect="1" noChangeArrowheads="1"/>
          </p:cNvPicPr>
          <p:nvPr/>
        </p:nvPicPr>
        <p:blipFill>
          <a:blip r:embed="rId3"/>
          <a:srcRect t="45788" r="1000" b="25333"/>
          <a:stretch>
            <a:fillRect/>
          </a:stretch>
        </p:blipFill>
        <p:spPr bwMode="auto">
          <a:xfrm>
            <a:off x="0" y="4191000"/>
            <a:ext cx="9144000" cy="1066800"/>
          </a:xfrm>
          <a:prstGeom prst="rect">
            <a:avLst/>
          </a:prstGeom>
          <a:noFill/>
          <a:ln w="9525">
            <a:noFill/>
            <a:miter lim="800000"/>
            <a:headEnd/>
            <a:tailEnd/>
          </a:ln>
          <a:effectLst/>
        </p:spPr>
      </p:pic>
      <p:sp>
        <p:nvSpPr>
          <p:cNvPr id="15" name="Rectangle 14"/>
          <p:cNvSpPr/>
          <p:nvPr/>
        </p:nvSpPr>
        <p:spPr>
          <a:xfrm>
            <a:off x="304800" y="36493"/>
            <a:ext cx="8813631" cy="954107"/>
          </a:xfrm>
          <a:prstGeom prst="rect">
            <a:avLst/>
          </a:prstGeom>
        </p:spPr>
        <p:txBody>
          <a:bodyPr wrap="none">
            <a:spAutoFit/>
          </a:bodyPr>
          <a:lstStyle/>
          <a:p>
            <a:pPr algn="ctr" defTabSz="914400">
              <a:spcBef>
                <a:spcPct val="0"/>
              </a:spcBef>
              <a:defRPr/>
            </a:pPr>
            <a:r>
              <a:rPr lang="en-IN" sz="2800" b="1" dirty="0">
                <a:solidFill>
                  <a:srgbClr val="00B050"/>
                </a:solidFill>
                <a:latin typeface="Aharoni" pitchFamily="2" charset="-79"/>
                <a:cs typeface="Aharoni" pitchFamily="2" charset="-79"/>
              </a:rPr>
              <a:t>Government of India Initiatives &amp; Interventions for </a:t>
            </a:r>
          </a:p>
          <a:p>
            <a:pPr algn="ctr" defTabSz="914400">
              <a:spcBef>
                <a:spcPct val="0"/>
              </a:spcBef>
              <a:defRPr/>
            </a:pPr>
            <a:r>
              <a:rPr lang="en-IN" sz="2800" b="1" dirty="0">
                <a:solidFill>
                  <a:srgbClr val="00B050"/>
                </a:solidFill>
                <a:latin typeface="Aharoni" pitchFamily="2" charset="-79"/>
                <a:cs typeface="Aharoni" pitchFamily="2" charset="-79"/>
              </a:rPr>
              <a:t>Promotion of Organic &amp; Natural Farming</a:t>
            </a:r>
          </a:p>
        </p:txBody>
      </p:sp>
      <p:pic>
        <p:nvPicPr>
          <p:cNvPr id="20" name="Picture 4" descr="LOGO4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33400" y="1905000"/>
            <a:ext cx="1060856" cy="1498684"/>
          </a:xfrm>
          <a:prstGeom prst="rect">
            <a:avLst/>
          </a:prstGeom>
          <a:noFill/>
          <a:ln w="9525">
            <a:noFill/>
            <a:miter lim="800000"/>
            <a:headEnd/>
            <a:tailEnd/>
          </a:ln>
        </p:spPr>
      </p:pic>
      <p:pic>
        <p:nvPicPr>
          <p:cNvPr id="21" name="Picture 20" descr="C:\Users\INM\Downloads\pkvy logo_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600" y="1828800"/>
            <a:ext cx="1828800" cy="1676400"/>
          </a:xfrm>
          <a:prstGeom prst="rect">
            <a:avLst/>
          </a:prstGeom>
          <a:noFill/>
          <a:ln>
            <a:noFill/>
          </a:ln>
        </p:spPr>
      </p:pic>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l="-7037" t="7408" r="7037" b="1729"/>
          <a:stretch>
            <a:fillRect/>
          </a:stretch>
        </p:blipFill>
        <p:spPr>
          <a:xfrm rot="10800000">
            <a:off x="1676400" y="1355379"/>
            <a:ext cx="5257800" cy="279262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15962"/>
          </a:xfrm>
        </p:spPr>
        <p:style>
          <a:lnRef idx="0">
            <a:schemeClr val="accent6"/>
          </a:lnRef>
          <a:fillRef idx="3">
            <a:schemeClr val="accent6"/>
          </a:fillRef>
          <a:effectRef idx="3">
            <a:schemeClr val="accent6"/>
          </a:effectRef>
          <a:fontRef idx="minor">
            <a:schemeClr val="lt1"/>
          </a:fontRef>
        </p:style>
        <p:txBody>
          <a:bodyPr>
            <a:normAutofit fontScale="90000"/>
          </a:bodyPr>
          <a:lstStyle/>
          <a:p>
            <a:r>
              <a:rPr lang="en-IN" dirty="0"/>
              <a:t>Local Group</a:t>
            </a:r>
          </a:p>
        </p:txBody>
      </p:sp>
      <p:graphicFrame>
        <p:nvGraphicFramePr>
          <p:cNvPr id="8" name="Diagram 7"/>
          <p:cNvGraphicFramePr/>
          <p:nvPr/>
        </p:nvGraphicFramePr>
        <p:xfrm>
          <a:off x="984742" y="1227666"/>
          <a:ext cx="6846277" cy="5630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3165232" y="5410200"/>
            <a:ext cx="2954216" cy="369332"/>
          </a:xfrm>
          <a:prstGeom prst="rect">
            <a:avLst/>
          </a:prstGeom>
          <a:noFill/>
        </p:spPr>
        <p:txBody>
          <a:bodyPr wrap="square" lIns="91418" tIns="45709" rIns="91418" bIns="45709" rtlCol="0">
            <a:spAutoFit/>
          </a:bodyPr>
          <a:lstStyle/>
          <a:p>
            <a:r>
              <a:rPr lang="en-US" b="1" dirty="0">
                <a:solidFill>
                  <a:srgbClr val="339933"/>
                </a:solidFill>
                <a:latin typeface="Arial Black" panose="020B0A04020102020204" pitchFamily="34" charset="0"/>
              </a:rPr>
              <a:t>PGS-India standards </a:t>
            </a:r>
          </a:p>
        </p:txBody>
      </p:sp>
      <p:sp>
        <p:nvSpPr>
          <p:cNvPr id="5" name="Oval 4"/>
          <p:cNvSpPr/>
          <p:nvPr/>
        </p:nvSpPr>
        <p:spPr>
          <a:xfrm>
            <a:off x="1828800" y="1066802"/>
            <a:ext cx="1406769" cy="1447800"/>
          </a:xfrm>
          <a:prstGeom prst="ellipse">
            <a:avLst/>
          </a:prstGeom>
          <a:solidFill>
            <a:srgbClr val="FF00FF"/>
          </a:solidFill>
          <a:ln>
            <a:noFill/>
          </a:ln>
          <a:effectLst>
            <a:outerShdw blurRad="44450" dist="27940" dir="5400000" algn="ctr">
              <a:srgbClr val="000000">
                <a:alpha val="32000"/>
              </a:srgbClr>
            </a:outerShdw>
          </a:effectLst>
          <a:scene3d>
            <a:camera prst="obliqueTopRigh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a:r>
              <a:rPr lang="en-US" sz="2000" dirty="0">
                <a:solidFill>
                  <a:prstClr val="black"/>
                </a:solidFill>
              </a:rPr>
              <a:t>Doc’s </a:t>
            </a:r>
            <a:r>
              <a:rPr lang="en-US" sz="2000" dirty="0" err="1">
                <a:solidFill>
                  <a:prstClr val="black"/>
                </a:solidFill>
              </a:rPr>
              <a:t>Incharge</a:t>
            </a:r>
            <a:endParaRPr lang="en-US" sz="2000" dirty="0">
              <a:solidFill>
                <a:prstClr val="black"/>
              </a:solidFill>
            </a:endParaRPr>
          </a:p>
        </p:txBody>
      </p:sp>
      <p:sp>
        <p:nvSpPr>
          <p:cNvPr id="6" name="Oval 5"/>
          <p:cNvSpPr/>
          <p:nvPr/>
        </p:nvSpPr>
        <p:spPr>
          <a:xfrm>
            <a:off x="5697425" y="990600"/>
            <a:ext cx="1547447" cy="1524000"/>
          </a:xfrm>
          <a:prstGeom prst="ellipse">
            <a:avLst/>
          </a:prstGeom>
          <a:effectLst>
            <a:outerShdw blurRad="50800" dist="38100" dir="18900000" algn="b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lIns="91418" tIns="45709" rIns="91418" bIns="45709" rtlCol="0" anchor="ctr"/>
          <a:lstStyle/>
          <a:p>
            <a:pPr algn="ctr"/>
            <a:r>
              <a:rPr lang="en-US" sz="2000" dirty="0">
                <a:solidFill>
                  <a:prstClr val="black"/>
                </a:solidFill>
              </a:rPr>
              <a:t>PR &amp; RC coordinator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467547" y="-838200"/>
          <a:ext cx="8496944" cy="7120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5604" name="Picture 4" descr="Paramparagat Krishi Vikas Yojana (PKVY) – WISDOM IAS"/>
          <p:cNvPicPr>
            <a:picLocks noChangeAspect="1" noChangeArrowheads="1"/>
          </p:cNvPicPr>
          <p:nvPr/>
        </p:nvPicPr>
        <p:blipFill>
          <a:blip r:embed="rId7" cstate="print"/>
          <a:srcRect b="32536"/>
          <a:stretch>
            <a:fillRect/>
          </a:stretch>
        </p:blipFill>
        <p:spPr bwMode="auto">
          <a:xfrm>
            <a:off x="1835696" y="5588000"/>
            <a:ext cx="1512168" cy="1153368"/>
          </a:xfrm>
          <a:prstGeom prst="rect">
            <a:avLst/>
          </a:prstGeom>
          <a:noFill/>
        </p:spPr>
      </p:pic>
      <p:grpSp>
        <p:nvGrpSpPr>
          <p:cNvPr id="2" name="Group 12"/>
          <p:cNvGrpSpPr/>
          <p:nvPr/>
        </p:nvGrpSpPr>
        <p:grpSpPr>
          <a:xfrm>
            <a:off x="3419878" y="5573498"/>
            <a:ext cx="1440160" cy="1167881"/>
            <a:chOff x="-2032162" y="-9100392"/>
            <a:chExt cx="13372914" cy="13154725"/>
          </a:xfrm>
        </p:grpSpPr>
        <p:pic>
          <p:nvPicPr>
            <p:cNvPr id="25610" name="Picture 10" descr="Radha Mohan Singh on Twitter: &quot;Ministry of A&amp;FW has launched a ..."/>
            <p:cNvPicPr>
              <a:picLocks noChangeAspect="1" noChangeArrowheads="1"/>
            </p:cNvPicPr>
            <p:nvPr/>
          </p:nvPicPr>
          <p:blipFill>
            <a:blip r:embed="rId8" cstate="print"/>
            <a:srcRect b="12171"/>
            <a:stretch>
              <a:fillRect/>
            </a:stretch>
          </p:blipFill>
          <p:spPr bwMode="auto">
            <a:xfrm>
              <a:off x="-2032162" y="-9100392"/>
              <a:ext cx="13372914" cy="13154725"/>
            </a:xfrm>
            <a:prstGeom prst="rect">
              <a:avLst/>
            </a:prstGeom>
            <a:noFill/>
          </p:spPr>
        </p:pic>
        <p:sp>
          <p:nvSpPr>
            <p:cNvPr id="12" name="Rounded Rectangle 11"/>
            <p:cNvSpPr/>
            <p:nvPr/>
          </p:nvSpPr>
          <p:spPr>
            <a:xfrm>
              <a:off x="7380312" y="-7228184"/>
              <a:ext cx="3960440" cy="5760640"/>
            </a:xfrm>
            <a:prstGeom prst="roundRect">
              <a:avLst>
                <a:gd name="adj" fmla="val 1790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dirty="0">
                <a:solidFill>
                  <a:prstClr val="white"/>
                </a:solidFill>
              </a:endParaRPr>
            </a:p>
          </p:txBody>
        </p:sp>
      </p:grpSp>
      <p:pic>
        <p:nvPicPr>
          <p:cNvPr id="25614" name="Picture 14" descr="Jaivik Kheti Portal - User Registration Procedure - IndiaFilings"/>
          <p:cNvPicPr>
            <a:picLocks noChangeAspect="1" noChangeArrowheads="1"/>
          </p:cNvPicPr>
          <p:nvPr/>
        </p:nvPicPr>
        <p:blipFill>
          <a:blip r:embed="rId9" cstate="print"/>
          <a:srcRect/>
          <a:stretch>
            <a:fillRect/>
          </a:stretch>
        </p:blipFill>
        <p:spPr bwMode="auto">
          <a:xfrm>
            <a:off x="6588227" y="5515440"/>
            <a:ext cx="1440160" cy="1225939"/>
          </a:xfrm>
          <a:prstGeom prst="rect">
            <a:avLst/>
          </a:prstGeom>
          <a:noFill/>
        </p:spPr>
      </p:pic>
      <p:pic>
        <p:nvPicPr>
          <p:cNvPr id="25615" name="Picture 15"/>
          <p:cNvPicPr>
            <a:picLocks noChangeAspect="1" noChangeArrowheads="1"/>
          </p:cNvPicPr>
          <p:nvPr/>
        </p:nvPicPr>
        <p:blipFill>
          <a:blip r:embed="rId10" cstate="print"/>
          <a:srcRect l="16322" t="12422" r="17819" b="11782"/>
          <a:stretch>
            <a:fillRect/>
          </a:stretch>
        </p:blipFill>
        <p:spPr bwMode="auto">
          <a:xfrm>
            <a:off x="4896546" y="5529955"/>
            <a:ext cx="1619672" cy="1211425"/>
          </a:xfrm>
          <a:prstGeom prst="rect">
            <a:avLst/>
          </a:prstGeom>
          <a:noFill/>
          <a:ln w="9525">
            <a:noFill/>
            <a:miter lim="800000"/>
            <a:headEnd/>
            <a:tailEnd/>
          </a:ln>
        </p:spPr>
      </p:pic>
      <p:pic>
        <p:nvPicPr>
          <p:cNvPr id="25616" name="Picture 16"/>
          <p:cNvPicPr>
            <a:picLocks noChangeAspect="1" noChangeArrowheads="1"/>
          </p:cNvPicPr>
          <p:nvPr/>
        </p:nvPicPr>
        <p:blipFill>
          <a:blip r:embed="rId11" cstate="print"/>
          <a:srcRect l="32844" t="24407" r="1298" b="30313"/>
          <a:stretch>
            <a:fillRect/>
          </a:stretch>
        </p:blipFill>
        <p:spPr bwMode="auto">
          <a:xfrm>
            <a:off x="35498" y="5588000"/>
            <a:ext cx="1763688" cy="1153368"/>
          </a:xfrm>
          <a:prstGeom prst="rect">
            <a:avLst/>
          </a:prstGeom>
          <a:noFill/>
          <a:ln w="9525">
            <a:noFill/>
            <a:miter lim="800000"/>
            <a:headEnd/>
            <a:tailEnd/>
          </a:ln>
        </p:spPr>
      </p:pic>
      <p:sp>
        <p:nvSpPr>
          <p:cNvPr id="25620" name="AutoShape 20" descr="APEDA to showcase India as hub for organic food products.| APN News"/>
          <p:cNvSpPr>
            <a:spLocks noChangeAspect="1" noChangeArrowheads="1"/>
          </p:cNvSpPr>
          <p:nvPr/>
        </p:nvSpPr>
        <p:spPr bwMode="auto">
          <a:xfrm>
            <a:off x="155577" y="-144463"/>
            <a:ext cx="304800" cy="304801"/>
          </a:xfrm>
          <a:prstGeom prst="rect">
            <a:avLst/>
          </a:prstGeom>
          <a:noFill/>
        </p:spPr>
        <p:txBody>
          <a:bodyPr vert="horz" wrap="square" lIns="91418" tIns="45709" rIns="91418" bIns="45709" numCol="1" anchor="t" anchorCtr="0" compatLnSpc="1"/>
          <a:lstStyle/>
          <a:p>
            <a:pPr defTabSz="914400"/>
            <a:endParaRPr lang="en-IN" dirty="0">
              <a:solidFill>
                <a:prstClr val="black"/>
              </a:solidFill>
            </a:endParaRPr>
          </a:p>
        </p:txBody>
      </p:sp>
      <p:sp>
        <p:nvSpPr>
          <p:cNvPr id="25622" name="AutoShape 22" descr="APEDA to showcase India as hub for organic food products.| APN News"/>
          <p:cNvSpPr>
            <a:spLocks noChangeAspect="1" noChangeArrowheads="1"/>
          </p:cNvSpPr>
          <p:nvPr/>
        </p:nvSpPr>
        <p:spPr bwMode="auto">
          <a:xfrm>
            <a:off x="155577" y="-144463"/>
            <a:ext cx="304800" cy="304801"/>
          </a:xfrm>
          <a:prstGeom prst="rect">
            <a:avLst/>
          </a:prstGeom>
          <a:noFill/>
        </p:spPr>
        <p:txBody>
          <a:bodyPr vert="horz" wrap="square" lIns="91418" tIns="45709" rIns="91418" bIns="45709" numCol="1" anchor="t" anchorCtr="0" compatLnSpc="1"/>
          <a:lstStyle/>
          <a:p>
            <a:pPr defTabSz="914400"/>
            <a:endParaRPr lang="en-IN" dirty="0">
              <a:solidFill>
                <a:prstClr val="black"/>
              </a:solidFill>
            </a:endParaRPr>
          </a:p>
        </p:txBody>
      </p:sp>
      <p:sp>
        <p:nvSpPr>
          <p:cNvPr id="25624" name="AutoShape 24" descr="APEDA to showcase India as hub for organic food products.| APN News"/>
          <p:cNvSpPr>
            <a:spLocks noChangeAspect="1" noChangeArrowheads="1"/>
          </p:cNvSpPr>
          <p:nvPr/>
        </p:nvSpPr>
        <p:spPr bwMode="auto">
          <a:xfrm>
            <a:off x="155577" y="-144463"/>
            <a:ext cx="304800" cy="304801"/>
          </a:xfrm>
          <a:prstGeom prst="rect">
            <a:avLst/>
          </a:prstGeom>
          <a:noFill/>
        </p:spPr>
        <p:txBody>
          <a:bodyPr vert="horz" wrap="square" lIns="91418" tIns="45709" rIns="91418" bIns="45709" numCol="1" anchor="t" anchorCtr="0" compatLnSpc="1"/>
          <a:lstStyle/>
          <a:p>
            <a:pPr defTabSz="914400"/>
            <a:endParaRPr lang="en-IN" dirty="0">
              <a:solidFill>
                <a:prstClr val="black"/>
              </a:solidFill>
            </a:endParaRPr>
          </a:p>
        </p:txBody>
      </p:sp>
      <p:sp>
        <p:nvSpPr>
          <p:cNvPr id="25628" name="AutoShape 28" descr="APEDA to showcase India as hub for organic food products.| APN News"/>
          <p:cNvSpPr>
            <a:spLocks noChangeAspect="1" noChangeArrowheads="1"/>
          </p:cNvSpPr>
          <p:nvPr/>
        </p:nvSpPr>
        <p:spPr bwMode="auto">
          <a:xfrm>
            <a:off x="155577" y="-144463"/>
            <a:ext cx="304800" cy="304801"/>
          </a:xfrm>
          <a:prstGeom prst="rect">
            <a:avLst/>
          </a:prstGeom>
          <a:noFill/>
        </p:spPr>
        <p:txBody>
          <a:bodyPr vert="horz" wrap="square" lIns="91418" tIns="45709" rIns="91418" bIns="45709" numCol="1" anchor="t" anchorCtr="0" compatLnSpc="1"/>
          <a:lstStyle/>
          <a:p>
            <a:pPr defTabSz="914400"/>
            <a:endParaRPr lang="en-IN" dirty="0">
              <a:solidFill>
                <a:prstClr val="black"/>
              </a:solidFill>
            </a:endParaRPr>
          </a:p>
        </p:txBody>
      </p:sp>
      <p:sp>
        <p:nvSpPr>
          <p:cNvPr id="25630" name="AutoShape 30" descr="APEDA to showcase India as hub for organic food products.| APN News"/>
          <p:cNvSpPr>
            <a:spLocks noChangeAspect="1" noChangeArrowheads="1"/>
          </p:cNvSpPr>
          <p:nvPr/>
        </p:nvSpPr>
        <p:spPr bwMode="auto">
          <a:xfrm>
            <a:off x="155577" y="-144463"/>
            <a:ext cx="304800" cy="304801"/>
          </a:xfrm>
          <a:prstGeom prst="rect">
            <a:avLst/>
          </a:prstGeom>
          <a:noFill/>
        </p:spPr>
        <p:txBody>
          <a:bodyPr vert="horz" wrap="square" lIns="91418" tIns="45709" rIns="91418" bIns="45709" numCol="1" anchor="t" anchorCtr="0" compatLnSpc="1"/>
          <a:lstStyle/>
          <a:p>
            <a:pPr defTabSz="914400"/>
            <a:endParaRPr lang="en-IN" dirty="0">
              <a:solidFill>
                <a:prstClr val="black"/>
              </a:solidFill>
            </a:endParaRPr>
          </a:p>
        </p:txBody>
      </p:sp>
      <p:grpSp>
        <p:nvGrpSpPr>
          <p:cNvPr id="3" name="Group 19"/>
          <p:cNvGrpSpPr/>
          <p:nvPr/>
        </p:nvGrpSpPr>
        <p:grpSpPr>
          <a:xfrm>
            <a:off x="8100396" y="5457380"/>
            <a:ext cx="994265" cy="1283997"/>
            <a:chOff x="8100392" y="5328592"/>
            <a:chExt cx="994265" cy="1412776"/>
          </a:xfrm>
        </p:grpSpPr>
        <p:pic>
          <p:nvPicPr>
            <p:cNvPr id="25632" name="Picture 32" descr="Agricultural &amp; Processed Food Products Export Development ..."/>
            <p:cNvPicPr>
              <a:picLocks noChangeAspect="1" noChangeArrowheads="1"/>
            </p:cNvPicPr>
            <p:nvPr/>
          </p:nvPicPr>
          <p:blipFill>
            <a:blip r:embed="rId12" cstate="print"/>
            <a:srcRect/>
            <a:stretch>
              <a:fillRect/>
            </a:stretch>
          </p:blipFill>
          <p:spPr bwMode="auto">
            <a:xfrm>
              <a:off x="8100392" y="5328592"/>
              <a:ext cx="994265" cy="760613"/>
            </a:xfrm>
            <a:prstGeom prst="rect">
              <a:avLst/>
            </a:prstGeom>
            <a:noFill/>
          </p:spPr>
        </p:pic>
        <p:pic>
          <p:nvPicPr>
            <p:cNvPr id="25634" name="Picture 34" descr="Organic Products"/>
            <p:cNvPicPr>
              <a:picLocks noChangeAspect="1" noChangeArrowheads="1"/>
            </p:cNvPicPr>
            <p:nvPr/>
          </p:nvPicPr>
          <p:blipFill>
            <a:blip r:embed="rId13" cstate="print"/>
            <a:srcRect/>
            <a:stretch>
              <a:fillRect/>
            </a:stretch>
          </p:blipFill>
          <p:spPr bwMode="auto">
            <a:xfrm>
              <a:off x="8172400" y="6120680"/>
              <a:ext cx="827584" cy="620688"/>
            </a:xfrm>
            <a:prstGeom prst="rect">
              <a:avLst/>
            </a:prstGeom>
            <a:noFill/>
          </p:spPr>
        </p:pic>
      </p:grpSp>
      <p:sp>
        <p:nvSpPr>
          <p:cNvPr id="19" name="TextBox 18"/>
          <p:cNvSpPr txBox="1"/>
          <p:nvPr/>
        </p:nvSpPr>
        <p:spPr>
          <a:xfrm>
            <a:off x="348349" y="4847783"/>
            <a:ext cx="9811657" cy="646331"/>
          </a:xfrm>
          <a:prstGeom prst="rect">
            <a:avLst/>
          </a:prstGeom>
          <a:noFill/>
        </p:spPr>
        <p:txBody>
          <a:bodyPr wrap="square" lIns="91418" tIns="45709" rIns="91418" bIns="45709" rtlCol="0">
            <a:spAutoFit/>
          </a:bodyPr>
          <a:lstStyle/>
          <a:p>
            <a:pPr defTabSz="914400"/>
            <a:r>
              <a:rPr lang="en-IN" b="1" dirty="0">
                <a:solidFill>
                  <a:prstClr val="black"/>
                </a:solidFill>
              </a:rPr>
              <a:t>         NPOF           PKVY &amp;            PGS-India    </a:t>
            </a:r>
            <a:r>
              <a:rPr lang="en-IN" b="1" dirty="0" err="1">
                <a:solidFill>
                  <a:prstClr val="black"/>
                </a:solidFill>
              </a:rPr>
              <a:t>Jaivik</a:t>
            </a:r>
            <a:r>
              <a:rPr lang="en-IN" b="1" dirty="0">
                <a:solidFill>
                  <a:prstClr val="black"/>
                </a:solidFill>
              </a:rPr>
              <a:t> </a:t>
            </a:r>
            <a:r>
              <a:rPr lang="en-IN" b="1" dirty="0" err="1">
                <a:solidFill>
                  <a:prstClr val="black"/>
                </a:solidFill>
              </a:rPr>
              <a:t>kheti</a:t>
            </a:r>
            <a:r>
              <a:rPr lang="en-IN" b="1" dirty="0">
                <a:solidFill>
                  <a:prstClr val="black"/>
                </a:solidFill>
              </a:rPr>
              <a:t>         NPOP         AEP-2017</a:t>
            </a:r>
          </a:p>
          <a:p>
            <a:pPr defTabSz="914400"/>
            <a:r>
              <a:rPr lang="en-IN" b="1" dirty="0">
                <a:solidFill>
                  <a:prstClr val="black"/>
                </a:solidFill>
              </a:rPr>
              <a:t>                          MOVCDNER                                    portal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2369" y="1177038"/>
            <a:ext cx="8088923" cy="923307"/>
          </a:xfrm>
          <a:prstGeom prst="rect">
            <a:avLst/>
          </a:prstGeom>
          <a:solidFill>
            <a:srgbClr val="FFFFC9"/>
          </a:solidFill>
          <a:ln w="28575">
            <a:noFill/>
          </a:ln>
          <a:effectLst>
            <a:outerShdw blurRad="50800" dist="38100" dir="2700000" algn="tl" rotWithShape="0">
              <a:prstClr val="black">
                <a:alpha val="40000"/>
              </a:prstClr>
            </a:outerShdw>
          </a:effectLst>
        </p:spPr>
        <p:txBody>
          <a:bodyPr wrap="square" lIns="91418" tIns="45709" rIns="91418" bIns="45709">
            <a:spAutoFit/>
          </a:bodyPr>
          <a:lstStyle/>
          <a:p>
            <a:pPr marL="264795" indent="-264795" algn="just" defTabSz="914400">
              <a:lnSpc>
                <a:spcPct val="150000"/>
              </a:lnSpc>
              <a:buClr>
                <a:srgbClr val="004C00"/>
              </a:buClr>
              <a:buFont typeface="Wingdings" panose="05000000000000000000" pitchFamily="2" charset="2"/>
              <a:buChar char="q"/>
            </a:pPr>
            <a:r>
              <a:rPr lang="en-US" dirty="0">
                <a:solidFill>
                  <a:prstClr val="black"/>
                </a:solidFill>
                <a:latin typeface="Calisto MT" pitchFamily="18" charset="0"/>
              </a:rPr>
              <a:t>Honorable PM exhorted the farmers on 74</a:t>
            </a:r>
            <a:r>
              <a:rPr lang="en-US" baseline="30000" dirty="0">
                <a:solidFill>
                  <a:prstClr val="black"/>
                </a:solidFill>
                <a:latin typeface="Calisto MT" pitchFamily="18" charset="0"/>
              </a:rPr>
              <a:t>th</a:t>
            </a:r>
            <a:r>
              <a:rPr lang="en-US" dirty="0">
                <a:solidFill>
                  <a:prstClr val="black"/>
                </a:solidFill>
                <a:latin typeface="Calisto MT" pitchFamily="18" charset="0"/>
              </a:rPr>
              <a:t> Independence day, to </a:t>
            </a:r>
            <a:r>
              <a:rPr lang="en-US" b="1" dirty="0">
                <a:solidFill>
                  <a:prstClr val="black"/>
                </a:solidFill>
                <a:latin typeface="Calisto MT" pitchFamily="18" charset="0"/>
              </a:rPr>
              <a:t>reduce the use of chemical fertilizers by 10 to 25 %.</a:t>
            </a:r>
          </a:p>
        </p:txBody>
      </p:sp>
      <p:sp>
        <p:nvSpPr>
          <p:cNvPr id="13" name="Rectangle 12"/>
          <p:cNvSpPr/>
          <p:nvPr/>
        </p:nvSpPr>
        <p:spPr>
          <a:xfrm>
            <a:off x="492369" y="2743209"/>
            <a:ext cx="8088923" cy="1661971"/>
          </a:xfrm>
          <a:prstGeom prst="rect">
            <a:avLst/>
          </a:prstGeom>
          <a:solidFill>
            <a:srgbClr val="FFFFC9"/>
          </a:solidFill>
          <a:ln>
            <a:noFill/>
          </a:ln>
          <a:effectLst>
            <a:outerShdw blurRad="50800" dist="38100" dir="2700000" algn="tl" rotWithShape="0">
              <a:prstClr val="black">
                <a:alpha val="40000"/>
              </a:prstClr>
            </a:outerShdw>
          </a:effectLst>
        </p:spPr>
        <p:txBody>
          <a:bodyPr wrap="square" lIns="91418" tIns="45709" rIns="91418" bIns="45709">
            <a:spAutoFit/>
          </a:bodyPr>
          <a:lstStyle/>
          <a:p>
            <a:pPr marL="264795" indent="-264795" algn="just" defTabSz="914400">
              <a:lnSpc>
                <a:spcPct val="150000"/>
              </a:lnSpc>
              <a:buClr>
                <a:srgbClr val="004C00"/>
              </a:buClr>
              <a:buFont typeface="Wingdings" panose="05000000000000000000" pitchFamily="2" charset="2"/>
              <a:buChar char="q"/>
            </a:pPr>
            <a:r>
              <a:rPr lang="en-US" b="1" dirty="0">
                <a:solidFill>
                  <a:prstClr val="black"/>
                </a:solidFill>
                <a:latin typeface="Calisto MT" pitchFamily="18" charset="0"/>
                <a:ea typeface="Cambria Math" panose="02040503050406030204" pitchFamily="18" charset="0"/>
              </a:rPr>
              <a:t>‘</a:t>
            </a:r>
            <a:r>
              <a:rPr lang="en-US" b="1" dirty="0" err="1">
                <a:solidFill>
                  <a:prstClr val="black"/>
                </a:solidFill>
                <a:latin typeface="Calisto MT" pitchFamily="18" charset="0"/>
                <a:ea typeface="Cambria Math" panose="02040503050406030204" pitchFamily="18" charset="0"/>
              </a:rPr>
              <a:t>Aatma</a:t>
            </a:r>
            <a:r>
              <a:rPr lang="en-US" b="1" dirty="0">
                <a:solidFill>
                  <a:prstClr val="black"/>
                </a:solidFill>
                <a:latin typeface="Calisto MT" pitchFamily="18" charset="0"/>
                <a:ea typeface="Cambria Math" panose="02040503050406030204" pitchFamily="18" charset="0"/>
              </a:rPr>
              <a:t> </a:t>
            </a:r>
            <a:r>
              <a:rPr lang="en-US" b="1" dirty="0" err="1">
                <a:solidFill>
                  <a:prstClr val="black"/>
                </a:solidFill>
                <a:latin typeface="Calisto MT" pitchFamily="18" charset="0"/>
                <a:ea typeface="Cambria Math" panose="02040503050406030204" pitchFamily="18" charset="0"/>
              </a:rPr>
              <a:t>Nirbhar</a:t>
            </a:r>
            <a:r>
              <a:rPr lang="en-US" b="1" dirty="0">
                <a:solidFill>
                  <a:prstClr val="black"/>
                </a:solidFill>
                <a:latin typeface="Calisto MT" pitchFamily="18" charset="0"/>
                <a:ea typeface="Cambria Math" panose="02040503050406030204" pitchFamily="18" charset="0"/>
              </a:rPr>
              <a:t> Bharat’ : </a:t>
            </a:r>
            <a:r>
              <a:rPr lang="en-US" dirty="0">
                <a:solidFill>
                  <a:prstClr val="black"/>
                </a:solidFill>
                <a:latin typeface="Calisto MT" pitchFamily="18" charset="0"/>
              </a:rPr>
              <a:t>next 5 year policy is to bring </a:t>
            </a:r>
            <a:r>
              <a:rPr lang="en-US" b="1" dirty="0">
                <a:solidFill>
                  <a:prstClr val="black"/>
                </a:solidFill>
                <a:latin typeface="Calisto MT" pitchFamily="18" charset="0"/>
              </a:rPr>
              <a:t>14 million hectare </a:t>
            </a:r>
            <a:r>
              <a:rPr lang="en-US" dirty="0">
                <a:solidFill>
                  <a:prstClr val="black"/>
                </a:solidFill>
                <a:latin typeface="Calisto MT" pitchFamily="18" charset="0"/>
              </a:rPr>
              <a:t>land (i.e. approx 10% of total arable land) </a:t>
            </a:r>
            <a:r>
              <a:rPr lang="en-US" dirty="0" err="1">
                <a:solidFill>
                  <a:prstClr val="black"/>
                </a:solidFill>
                <a:latin typeface="Calisto MT" pitchFamily="18" charset="0"/>
              </a:rPr>
              <a:t>upto</a:t>
            </a:r>
            <a:r>
              <a:rPr lang="en-US" dirty="0">
                <a:solidFill>
                  <a:prstClr val="black"/>
                </a:solidFill>
                <a:latin typeface="Calisto MT" pitchFamily="18" charset="0"/>
              </a:rPr>
              <a:t> year 2025.</a:t>
            </a:r>
          </a:p>
          <a:p>
            <a:pPr marL="264795" indent="-264795" algn="just" defTabSz="914400">
              <a:lnSpc>
                <a:spcPct val="150000"/>
              </a:lnSpc>
              <a:buClr>
                <a:srgbClr val="004C00"/>
              </a:buClr>
            </a:pPr>
            <a:r>
              <a:rPr lang="en-US" sz="1600" dirty="0">
                <a:solidFill>
                  <a:prstClr val="black"/>
                </a:solidFill>
                <a:latin typeface="Calisto MT" pitchFamily="18" charset="0"/>
              </a:rPr>
              <a:t>     *The current organic farming coverage of 28 </a:t>
            </a:r>
            <a:r>
              <a:rPr lang="en-US" sz="1600" dirty="0" err="1">
                <a:solidFill>
                  <a:prstClr val="black"/>
                </a:solidFill>
                <a:latin typeface="Calisto MT" pitchFamily="18" charset="0"/>
              </a:rPr>
              <a:t>lakh</a:t>
            </a:r>
            <a:r>
              <a:rPr lang="en-US" sz="1600" dirty="0">
                <a:solidFill>
                  <a:prstClr val="black"/>
                </a:solidFill>
                <a:latin typeface="Calisto MT" pitchFamily="18" charset="0"/>
              </a:rPr>
              <a:t> hectares is a measly 2% of the total farm land.</a:t>
            </a:r>
          </a:p>
        </p:txBody>
      </p:sp>
      <p:sp>
        <p:nvSpPr>
          <p:cNvPr id="14" name="Rectangle 13"/>
          <p:cNvSpPr/>
          <p:nvPr/>
        </p:nvSpPr>
        <p:spPr>
          <a:xfrm>
            <a:off x="1688465" y="4267200"/>
            <a:ext cx="5551805" cy="920750"/>
          </a:xfrm>
          <a:prstGeom prst="rect">
            <a:avLst/>
          </a:prstGeom>
          <a:solidFill>
            <a:srgbClr val="FFFFE5"/>
          </a:solidFill>
          <a:ln>
            <a:noFill/>
          </a:ln>
          <a:effectLst/>
        </p:spPr>
        <p:txBody>
          <a:bodyPr wrap="square" lIns="91418" tIns="45709" rIns="91418" bIns="45709">
            <a:spAutoFit/>
          </a:bodyPr>
          <a:lstStyle/>
          <a:p>
            <a:pPr marL="264795" indent="-264795" algn="just" defTabSz="914400">
              <a:buClr>
                <a:srgbClr val="004C00"/>
              </a:buClr>
              <a:buFont typeface="Wingdings" panose="05000000000000000000" pitchFamily="2" charset="2"/>
              <a:buChar char="ü"/>
            </a:pPr>
            <a:r>
              <a:rPr lang="en-US" dirty="0">
                <a:solidFill>
                  <a:prstClr val="black"/>
                </a:solidFill>
                <a:latin typeface="Calisto MT" pitchFamily="18" charset="0"/>
              </a:rPr>
              <a:t>Therefore, </a:t>
            </a:r>
            <a:r>
              <a:rPr lang="en-US" dirty="0" err="1">
                <a:solidFill>
                  <a:prstClr val="black"/>
                </a:solidFill>
                <a:latin typeface="Calisto MT" pitchFamily="18" charset="0"/>
              </a:rPr>
              <a:t>MoA&amp;FW</a:t>
            </a:r>
            <a:r>
              <a:rPr lang="en-US" dirty="0">
                <a:solidFill>
                  <a:prstClr val="black"/>
                </a:solidFill>
                <a:latin typeface="Calisto MT" pitchFamily="18" charset="0"/>
              </a:rPr>
              <a:t> has set the target to bring additional </a:t>
            </a:r>
            <a:r>
              <a:rPr lang="en-US" b="1" dirty="0">
                <a:solidFill>
                  <a:prstClr val="black"/>
                </a:solidFill>
                <a:latin typeface="Calisto MT" pitchFamily="18" charset="0"/>
              </a:rPr>
              <a:t>25 </a:t>
            </a:r>
            <a:r>
              <a:rPr lang="en-US" b="1" dirty="0" err="1">
                <a:solidFill>
                  <a:prstClr val="black"/>
                </a:solidFill>
                <a:latin typeface="Calisto MT" pitchFamily="18" charset="0"/>
              </a:rPr>
              <a:t>lakh</a:t>
            </a:r>
            <a:r>
              <a:rPr lang="en-US" b="1" dirty="0">
                <a:solidFill>
                  <a:prstClr val="black"/>
                </a:solidFill>
                <a:latin typeface="Calisto MT" pitchFamily="18" charset="0"/>
              </a:rPr>
              <a:t> hectares </a:t>
            </a:r>
            <a:r>
              <a:rPr lang="en-US" dirty="0">
                <a:solidFill>
                  <a:prstClr val="black"/>
                </a:solidFill>
                <a:latin typeface="Calisto MT" pitchFamily="18" charset="0"/>
              </a:rPr>
              <a:t>area under organic farming </a:t>
            </a:r>
            <a:r>
              <a:rPr lang="en-US" u="sng" dirty="0">
                <a:solidFill>
                  <a:prstClr val="black"/>
                </a:solidFill>
                <a:latin typeface="Calisto MT" pitchFamily="18" charset="0"/>
              </a:rPr>
              <a:t>in next 2 years</a:t>
            </a:r>
            <a:r>
              <a:rPr lang="en-US" dirty="0">
                <a:solidFill>
                  <a:prstClr val="black"/>
                </a:solidFill>
                <a:latin typeface="Calisto MT" pitchFamily="18" charset="0"/>
              </a:rPr>
              <a:t>. </a:t>
            </a:r>
          </a:p>
        </p:txBody>
      </p:sp>
      <p:sp>
        <p:nvSpPr>
          <p:cNvPr id="7" name="Rectangle 6"/>
          <p:cNvSpPr/>
          <p:nvPr/>
        </p:nvSpPr>
        <p:spPr>
          <a:xfrm>
            <a:off x="562711" y="5867406"/>
            <a:ext cx="8088923" cy="646309"/>
          </a:xfrm>
          <a:prstGeom prst="rect">
            <a:avLst/>
          </a:prstGeom>
          <a:solidFill>
            <a:srgbClr val="FFFFC9"/>
          </a:solidFill>
          <a:ln>
            <a:noFill/>
          </a:ln>
          <a:effectLst>
            <a:outerShdw blurRad="50800" dist="38100" dir="2700000" algn="tl" rotWithShape="0">
              <a:prstClr val="black">
                <a:alpha val="40000"/>
              </a:prstClr>
            </a:outerShdw>
          </a:effectLst>
        </p:spPr>
        <p:txBody>
          <a:bodyPr wrap="square" lIns="91418" tIns="45709" rIns="91418" bIns="45709">
            <a:spAutoFit/>
          </a:bodyPr>
          <a:lstStyle/>
          <a:p>
            <a:pPr marL="264795" indent="-264795" algn="just" defTabSz="914400">
              <a:buClr>
                <a:srgbClr val="004C00"/>
              </a:buClr>
              <a:buFont typeface="Wingdings" panose="05000000000000000000" pitchFamily="2" charset="2"/>
              <a:buChar char="q"/>
            </a:pPr>
            <a:r>
              <a:rPr lang="en-US" b="1" dirty="0">
                <a:solidFill>
                  <a:prstClr val="black"/>
                </a:solidFill>
                <a:latin typeface="Calisto MT" pitchFamily="18" charset="0"/>
              </a:rPr>
              <a:t>Pesticides</a:t>
            </a:r>
            <a:r>
              <a:rPr lang="en-US" dirty="0">
                <a:solidFill>
                  <a:prstClr val="black"/>
                </a:solidFill>
                <a:latin typeface="Calisto MT" pitchFamily="18" charset="0"/>
              </a:rPr>
              <a:t> </a:t>
            </a:r>
            <a:r>
              <a:rPr lang="en-US" b="1" dirty="0">
                <a:solidFill>
                  <a:prstClr val="black"/>
                </a:solidFill>
                <a:latin typeface="Calisto MT" pitchFamily="18" charset="0"/>
              </a:rPr>
              <a:t>Management Bill</a:t>
            </a:r>
            <a:r>
              <a:rPr lang="en-US" dirty="0">
                <a:solidFill>
                  <a:prstClr val="black"/>
                </a:solidFill>
                <a:latin typeface="Calisto MT" pitchFamily="18" charset="0"/>
              </a:rPr>
              <a:t>, 2020 has been introduced in Parliament in March 2020.</a:t>
            </a:r>
          </a:p>
        </p:txBody>
      </p:sp>
      <p:sp>
        <p:nvSpPr>
          <p:cNvPr id="6" name="TextBox 5"/>
          <p:cNvSpPr txBox="1"/>
          <p:nvPr/>
        </p:nvSpPr>
        <p:spPr>
          <a:xfrm>
            <a:off x="140679" y="152409"/>
            <a:ext cx="4501662" cy="461665"/>
          </a:xfrm>
          <a:prstGeom prst="rect">
            <a:avLst/>
          </a:prstGeom>
          <a:noFill/>
          <a:ln>
            <a:noFill/>
          </a:ln>
          <a:effectLst>
            <a:outerShdw blurRad="50800" dist="38100" dir="2700000" algn="tl" rotWithShape="0">
              <a:prstClr val="black">
                <a:alpha val="40000"/>
              </a:prstClr>
            </a:outerShdw>
          </a:effectLst>
        </p:spPr>
        <p:txBody>
          <a:bodyPr wrap="square" lIns="91418" tIns="45709" rIns="91418" bIns="45709" rtlCol="0">
            <a:spAutoFit/>
          </a:bodyPr>
          <a:lstStyle/>
          <a:p>
            <a:pPr defTabSz="914400">
              <a:buClr>
                <a:srgbClr val="004C00"/>
              </a:buClr>
            </a:pPr>
            <a:r>
              <a:rPr lang="en-US" sz="2400" b="1" dirty="0">
                <a:solidFill>
                  <a:srgbClr val="004C00"/>
                </a:solidFill>
                <a:latin typeface="Castellar" pitchFamily="18" charset="0"/>
              </a:rPr>
              <a:t>Recent Approaches..….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bldLvl="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2034" y="3505209"/>
            <a:ext cx="8088923" cy="646331"/>
          </a:xfrm>
          <a:prstGeom prst="rect">
            <a:avLst/>
          </a:prstGeom>
          <a:solidFill>
            <a:srgbClr val="FFFFE5"/>
          </a:solidFill>
          <a:ln>
            <a:noFill/>
          </a:ln>
          <a:effectLst/>
        </p:spPr>
        <p:txBody>
          <a:bodyPr wrap="square" lIns="91418" tIns="45709" rIns="91418" bIns="45709">
            <a:spAutoFit/>
          </a:bodyPr>
          <a:lstStyle/>
          <a:p>
            <a:pPr marL="264795" indent="-264795" algn="just" defTabSz="914400">
              <a:buClr>
                <a:srgbClr val="004C00"/>
              </a:buClr>
              <a:buSzPct val="110000"/>
              <a:buFont typeface="Wingdings" panose="05000000000000000000" pitchFamily="2" charset="2"/>
              <a:buChar char="ü"/>
            </a:pPr>
            <a:r>
              <a:rPr lang="en-US" dirty="0">
                <a:solidFill>
                  <a:prstClr val="black"/>
                </a:solidFill>
              </a:rPr>
              <a:t>Continuously Taking </a:t>
            </a:r>
            <a:r>
              <a:rPr lang="en-US" b="1" dirty="0">
                <a:solidFill>
                  <a:prstClr val="black"/>
                </a:solidFill>
              </a:rPr>
              <a:t>PGS-India</a:t>
            </a:r>
            <a:r>
              <a:rPr lang="en-US" dirty="0">
                <a:solidFill>
                  <a:prstClr val="black"/>
                </a:solidFill>
              </a:rPr>
              <a:t> (low cost Organic certification system) </a:t>
            </a:r>
            <a:r>
              <a:rPr lang="en-US" dirty="0" err="1">
                <a:solidFill>
                  <a:prstClr val="black"/>
                </a:solidFill>
              </a:rPr>
              <a:t>upto</a:t>
            </a:r>
            <a:r>
              <a:rPr lang="en-US" dirty="0">
                <a:solidFill>
                  <a:prstClr val="black"/>
                </a:solidFill>
              </a:rPr>
              <a:t> another level to improve certification process.</a:t>
            </a:r>
          </a:p>
        </p:txBody>
      </p:sp>
      <p:sp>
        <p:nvSpPr>
          <p:cNvPr id="4" name="Rectangle 3"/>
          <p:cNvSpPr/>
          <p:nvPr/>
        </p:nvSpPr>
        <p:spPr>
          <a:xfrm>
            <a:off x="0" y="228605"/>
            <a:ext cx="8510954" cy="584753"/>
          </a:xfrm>
          <a:prstGeom prst="rect">
            <a:avLst/>
          </a:prstGeom>
          <a:solidFill>
            <a:srgbClr val="004C00"/>
          </a:solidFill>
          <a:ln>
            <a:noFill/>
          </a:ln>
          <a:effectLst>
            <a:outerShdw blurRad="50800" dist="38100" dir="2700000" algn="tl" rotWithShape="0">
              <a:prstClr val="black">
                <a:alpha val="40000"/>
              </a:prstClr>
            </a:outerShdw>
          </a:effectLst>
        </p:spPr>
        <p:txBody>
          <a:bodyPr wrap="square" lIns="91418" tIns="45709" rIns="91418" bIns="45709">
            <a:spAutoFit/>
          </a:bodyPr>
          <a:lstStyle/>
          <a:p>
            <a:pPr defTabSz="914400"/>
            <a:r>
              <a:rPr lang="en-US" sz="3200" b="1" dirty="0">
                <a:solidFill>
                  <a:prstClr val="white"/>
                </a:solidFill>
                <a:latin typeface="Cambria Math" panose="02040503050406030204" pitchFamily="18" charset="0"/>
                <a:ea typeface="Cambria Math" panose="02040503050406030204" pitchFamily="18" charset="0"/>
              </a:rPr>
              <a:t> Some other Initiatives taken by </a:t>
            </a:r>
            <a:r>
              <a:rPr lang="en-US" sz="3200" b="1" dirty="0" err="1">
                <a:solidFill>
                  <a:prstClr val="white"/>
                </a:solidFill>
                <a:latin typeface="Cambria Math" panose="02040503050406030204" pitchFamily="18" charset="0"/>
                <a:ea typeface="Cambria Math" panose="02040503050406030204" pitchFamily="18" charset="0"/>
              </a:rPr>
              <a:t>MoA&amp;FW</a:t>
            </a:r>
            <a:endParaRPr lang="en-US" sz="3200" dirty="0">
              <a:solidFill>
                <a:prstClr val="white"/>
              </a:solidFill>
              <a:latin typeface="Cambria Math" panose="02040503050406030204" pitchFamily="18" charset="0"/>
              <a:ea typeface="Cambria Math" panose="02040503050406030204" pitchFamily="18" charset="0"/>
            </a:endParaRPr>
          </a:p>
        </p:txBody>
      </p:sp>
      <p:sp>
        <p:nvSpPr>
          <p:cNvPr id="5" name="Rectangle 4"/>
          <p:cNvSpPr/>
          <p:nvPr/>
        </p:nvSpPr>
        <p:spPr>
          <a:xfrm>
            <a:off x="492369" y="1219211"/>
            <a:ext cx="8088923" cy="646331"/>
          </a:xfrm>
          <a:prstGeom prst="rect">
            <a:avLst/>
          </a:prstGeom>
          <a:solidFill>
            <a:srgbClr val="FFFFE5"/>
          </a:solidFill>
          <a:ln>
            <a:noFill/>
          </a:ln>
          <a:effectLst/>
        </p:spPr>
        <p:txBody>
          <a:bodyPr wrap="square" lIns="91418" tIns="45709" rIns="91418" bIns="45709">
            <a:spAutoFit/>
          </a:bodyPr>
          <a:lstStyle/>
          <a:p>
            <a:pPr marL="264795" indent="-264795" algn="just" defTabSz="914400">
              <a:buClr>
                <a:srgbClr val="004C00"/>
              </a:buClr>
              <a:buSzPct val="110000"/>
              <a:buFont typeface="Wingdings" panose="05000000000000000000" pitchFamily="2" charset="2"/>
              <a:buChar char="ü"/>
            </a:pPr>
            <a:r>
              <a:rPr lang="en-US" dirty="0">
                <a:solidFill>
                  <a:prstClr val="black"/>
                </a:solidFill>
              </a:rPr>
              <a:t>Promoted Organic Farming under </a:t>
            </a:r>
            <a:r>
              <a:rPr lang="en-US" b="1" dirty="0" err="1">
                <a:solidFill>
                  <a:prstClr val="black"/>
                </a:solidFill>
              </a:rPr>
              <a:t>Saansad</a:t>
            </a:r>
            <a:r>
              <a:rPr lang="en-US" b="1" dirty="0">
                <a:solidFill>
                  <a:prstClr val="black"/>
                </a:solidFill>
              </a:rPr>
              <a:t> </a:t>
            </a:r>
            <a:r>
              <a:rPr lang="en-US" b="1" dirty="0" err="1">
                <a:solidFill>
                  <a:prstClr val="black"/>
                </a:solidFill>
              </a:rPr>
              <a:t>Adarsh</a:t>
            </a:r>
            <a:r>
              <a:rPr lang="en-US" b="1" dirty="0">
                <a:solidFill>
                  <a:prstClr val="black"/>
                </a:solidFill>
              </a:rPr>
              <a:t> Gram </a:t>
            </a:r>
            <a:r>
              <a:rPr lang="en-US" b="1" dirty="0" err="1">
                <a:solidFill>
                  <a:prstClr val="black"/>
                </a:solidFill>
              </a:rPr>
              <a:t>Yojana</a:t>
            </a:r>
            <a:r>
              <a:rPr lang="en-US" b="1" dirty="0">
                <a:solidFill>
                  <a:prstClr val="black"/>
                </a:solidFill>
              </a:rPr>
              <a:t> </a:t>
            </a:r>
            <a:r>
              <a:rPr lang="en-US" dirty="0">
                <a:solidFill>
                  <a:prstClr val="black"/>
                </a:solidFill>
              </a:rPr>
              <a:t>in the selected villages adopted by the </a:t>
            </a:r>
            <a:r>
              <a:rPr lang="en-US" dirty="0" err="1">
                <a:solidFill>
                  <a:prstClr val="black"/>
                </a:solidFill>
              </a:rPr>
              <a:t>Hon’ble</a:t>
            </a:r>
            <a:r>
              <a:rPr lang="en-US" dirty="0">
                <a:solidFill>
                  <a:prstClr val="black"/>
                </a:solidFill>
              </a:rPr>
              <a:t> MPs in their respective constituencies</a:t>
            </a:r>
          </a:p>
        </p:txBody>
      </p:sp>
      <p:sp>
        <p:nvSpPr>
          <p:cNvPr id="10" name="Rectangle 9"/>
          <p:cNvSpPr/>
          <p:nvPr/>
        </p:nvSpPr>
        <p:spPr>
          <a:xfrm>
            <a:off x="492374" y="2514609"/>
            <a:ext cx="8018585" cy="646331"/>
          </a:xfrm>
          <a:prstGeom prst="rect">
            <a:avLst/>
          </a:prstGeom>
          <a:solidFill>
            <a:srgbClr val="FFFFE5"/>
          </a:solidFill>
          <a:ln>
            <a:noFill/>
          </a:ln>
          <a:effectLst/>
        </p:spPr>
        <p:txBody>
          <a:bodyPr wrap="square" lIns="91418" tIns="45709" rIns="91418" bIns="45709">
            <a:spAutoFit/>
          </a:bodyPr>
          <a:lstStyle/>
          <a:p>
            <a:pPr marL="273050" indent="-273050" algn="just" defTabSz="914400">
              <a:buClr>
                <a:srgbClr val="004C00"/>
              </a:buClr>
              <a:buSzPct val="110000"/>
              <a:buFont typeface="Wingdings" panose="05000000000000000000" pitchFamily="2" charset="2"/>
              <a:buChar char="ü"/>
            </a:pPr>
            <a:r>
              <a:rPr lang="en-US" b="1" dirty="0" err="1">
                <a:solidFill>
                  <a:prstClr val="black"/>
                </a:solidFill>
              </a:rPr>
              <a:t>Namami</a:t>
            </a:r>
            <a:r>
              <a:rPr lang="en-US" b="1" dirty="0">
                <a:solidFill>
                  <a:prstClr val="black"/>
                </a:solidFill>
              </a:rPr>
              <a:t> </a:t>
            </a:r>
            <a:r>
              <a:rPr lang="en-US" b="1" dirty="0" err="1">
                <a:solidFill>
                  <a:prstClr val="black"/>
                </a:solidFill>
              </a:rPr>
              <a:t>Gange</a:t>
            </a:r>
            <a:r>
              <a:rPr lang="en-US" b="1" dirty="0">
                <a:solidFill>
                  <a:prstClr val="black"/>
                </a:solidFill>
              </a:rPr>
              <a:t> </a:t>
            </a:r>
            <a:r>
              <a:rPr lang="en-US" dirty="0">
                <a:solidFill>
                  <a:prstClr val="black"/>
                </a:solidFill>
              </a:rPr>
              <a:t>2016: </a:t>
            </a:r>
            <a:r>
              <a:rPr lang="en-US" dirty="0" err="1">
                <a:solidFill>
                  <a:prstClr val="black"/>
                </a:solidFill>
              </a:rPr>
              <a:t>MoU</a:t>
            </a:r>
            <a:r>
              <a:rPr lang="en-US" dirty="0">
                <a:solidFill>
                  <a:prstClr val="black"/>
                </a:solidFill>
              </a:rPr>
              <a:t> with Union Water Resources Ministry to promote organic farming </a:t>
            </a:r>
            <a:r>
              <a:rPr lang="en-US" u="sng" dirty="0">
                <a:solidFill>
                  <a:prstClr val="black"/>
                </a:solidFill>
              </a:rPr>
              <a:t>on the banks of the river </a:t>
            </a:r>
            <a:r>
              <a:rPr lang="en-US" u="sng" dirty="0" err="1">
                <a:solidFill>
                  <a:prstClr val="black"/>
                </a:solidFill>
              </a:rPr>
              <a:t>Ganga</a:t>
            </a:r>
            <a:r>
              <a:rPr lang="en-US" u="sng" dirty="0">
                <a:solidFill>
                  <a:prstClr val="black"/>
                </a:solidFill>
              </a:rPr>
              <a:t> </a:t>
            </a:r>
            <a:r>
              <a:rPr lang="en-US" dirty="0">
                <a:solidFill>
                  <a:prstClr val="black"/>
                </a:solidFill>
              </a:rPr>
              <a:t>in 1657 villages also under PKVY. </a:t>
            </a:r>
          </a:p>
        </p:txBody>
      </p:sp>
      <p:sp>
        <p:nvSpPr>
          <p:cNvPr id="11" name="Rectangle 10"/>
          <p:cNvSpPr/>
          <p:nvPr/>
        </p:nvSpPr>
        <p:spPr>
          <a:xfrm>
            <a:off x="422034" y="4648200"/>
            <a:ext cx="8088923" cy="1754326"/>
          </a:xfrm>
          <a:prstGeom prst="rect">
            <a:avLst/>
          </a:prstGeom>
          <a:solidFill>
            <a:srgbClr val="FFFFE5"/>
          </a:solidFill>
          <a:ln>
            <a:noFill/>
          </a:ln>
          <a:effectLst/>
        </p:spPr>
        <p:txBody>
          <a:bodyPr wrap="square" lIns="91418" tIns="45709" rIns="91418" bIns="45709">
            <a:spAutoFit/>
          </a:bodyPr>
          <a:lstStyle/>
          <a:p>
            <a:pPr marL="264795" indent="-264795" algn="just" defTabSz="914400">
              <a:buClr>
                <a:srgbClr val="004C00"/>
              </a:buClr>
              <a:buSzPct val="110000"/>
              <a:buFont typeface="Wingdings" panose="05000000000000000000" pitchFamily="2" charset="2"/>
              <a:buChar char="ü"/>
            </a:pPr>
            <a:r>
              <a:rPr lang="en-IN" dirty="0"/>
              <a:t>In India, Natural farming is promoted as </a:t>
            </a:r>
            <a:r>
              <a:rPr lang="en-IN" dirty="0" err="1"/>
              <a:t>Bharatiya</a:t>
            </a:r>
            <a:r>
              <a:rPr lang="en-IN" dirty="0"/>
              <a:t> </a:t>
            </a:r>
            <a:r>
              <a:rPr lang="en-IN" dirty="0" err="1"/>
              <a:t>Prakritik</a:t>
            </a:r>
            <a:r>
              <a:rPr lang="en-IN" dirty="0"/>
              <a:t> </a:t>
            </a:r>
            <a:r>
              <a:rPr lang="en-IN" dirty="0" err="1"/>
              <a:t>Krishi</a:t>
            </a:r>
            <a:r>
              <a:rPr lang="en-IN" dirty="0"/>
              <a:t> </a:t>
            </a:r>
            <a:r>
              <a:rPr lang="en-IN" dirty="0" err="1"/>
              <a:t>Paddhati</a:t>
            </a:r>
            <a:r>
              <a:rPr lang="en-IN" dirty="0"/>
              <a:t> Programme (BPKP) under centrally sponsored scheme- </a:t>
            </a:r>
            <a:r>
              <a:rPr lang="en-IN" dirty="0" err="1"/>
              <a:t>Paramparagat</a:t>
            </a:r>
            <a:r>
              <a:rPr lang="en-IN" dirty="0"/>
              <a:t> </a:t>
            </a:r>
            <a:r>
              <a:rPr lang="en-IN" dirty="0" err="1"/>
              <a:t>Krishi</a:t>
            </a:r>
            <a:r>
              <a:rPr lang="en-IN" dirty="0"/>
              <a:t> </a:t>
            </a:r>
            <a:r>
              <a:rPr lang="en-IN" dirty="0" err="1"/>
              <a:t>Vikas</a:t>
            </a:r>
            <a:r>
              <a:rPr lang="en-IN" dirty="0"/>
              <a:t> </a:t>
            </a:r>
            <a:r>
              <a:rPr lang="en-IN" dirty="0" err="1"/>
              <a:t>Yojana</a:t>
            </a:r>
            <a:r>
              <a:rPr lang="en-IN" dirty="0"/>
              <a:t> (PKVY). BPKP is aimed at promoting traditional indigenous practices which reduces externally purchased inputs. It is largely based on </a:t>
            </a:r>
            <a:r>
              <a:rPr lang="en-IN" dirty="0" err="1"/>
              <a:t>on</a:t>
            </a:r>
            <a:r>
              <a:rPr lang="en-IN" dirty="0"/>
              <a:t>-farm biomass recycling with major stress on biomass mulching, use of on-farm cow dung-urine formulations; periodic soil aeration and exclusion of all synthetic chemical inputs.</a:t>
            </a:r>
            <a:endParaRPr lang="en-US" dirty="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28674" name="Picture 2" descr="D:\D DRIVR OFF\Artworks\Graphics (1)\6X3-06.jpg"/>
          <p:cNvPicPr>
            <a:picLocks noChangeAspect="1" noChangeArrowheads="1"/>
          </p:cNvPicPr>
          <p:nvPr/>
        </p:nvPicPr>
        <p:blipFill>
          <a:blip r:embed="rId2" cstate="print"/>
          <a:srcRect l="2027" t="22757" r="1225" b="2865"/>
          <a:stretch>
            <a:fillRect/>
          </a:stretch>
        </p:blipFill>
        <p:spPr bwMode="auto">
          <a:xfrm>
            <a:off x="179514" y="1412778"/>
            <a:ext cx="8964488" cy="5256584"/>
          </a:xfrm>
          <a:prstGeom prst="rect">
            <a:avLst/>
          </a:prstGeom>
          <a:noFill/>
        </p:spPr>
      </p:pic>
      <p:sp>
        <p:nvSpPr>
          <p:cNvPr id="5" name="Rectangle 4"/>
          <p:cNvSpPr/>
          <p:nvPr/>
        </p:nvSpPr>
        <p:spPr>
          <a:xfrm>
            <a:off x="0" y="0"/>
            <a:ext cx="9144000" cy="1231084"/>
          </a:xfrm>
          <a:prstGeom prst="rect">
            <a:avLst/>
          </a:prstGeom>
          <a:solidFill>
            <a:srgbClr val="00B050"/>
          </a:solidFill>
        </p:spPr>
        <p:style>
          <a:lnRef idx="0">
            <a:schemeClr val="accent2"/>
          </a:lnRef>
          <a:fillRef idx="3">
            <a:schemeClr val="accent2"/>
          </a:fillRef>
          <a:effectRef idx="3">
            <a:schemeClr val="accent2"/>
          </a:effectRef>
          <a:fontRef idx="minor">
            <a:schemeClr val="lt1"/>
          </a:fontRef>
        </p:style>
        <p:txBody>
          <a:bodyPr wrap="square" lIns="91418" tIns="45709" rIns="91418" bIns="45709">
            <a:spAutoFit/>
          </a:bodyPr>
          <a:lstStyle/>
          <a:p>
            <a:pPr algn="ctr" defTabSz="914400">
              <a:spcBef>
                <a:spcPct val="0"/>
              </a:spcBef>
              <a:defRPr/>
            </a:pPr>
            <a:endParaRPr lang="en-US" sz="1000" b="1" dirty="0">
              <a:solidFill>
                <a:srgbClr val="002060"/>
              </a:solidFill>
              <a:latin typeface="Times New Roman" panose="02020603050405020304" pitchFamily="18" charset="0"/>
              <a:cs typeface="Times New Roman" panose="02020603050405020304" pitchFamily="18" charset="0"/>
            </a:endParaRPr>
          </a:p>
          <a:p>
            <a:pPr algn="ctr" defTabSz="914400">
              <a:spcBef>
                <a:spcPct val="0"/>
              </a:spcBef>
              <a:defRPr/>
            </a:pPr>
            <a:r>
              <a:rPr lang="en-US" sz="3200" b="1" dirty="0" err="1">
                <a:solidFill>
                  <a:prstClr val="white"/>
                </a:solidFill>
                <a:latin typeface="Times New Roman" panose="02020603050405020304" pitchFamily="18" charset="0"/>
                <a:cs typeface="Times New Roman" panose="02020603050405020304" pitchFamily="18" charset="0"/>
              </a:rPr>
              <a:t>Paramparagat</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Krishi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Vikas</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Yojana</a:t>
            </a:r>
            <a:r>
              <a:rPr lang="en-US" sz="3200" b="1" dirty="0">
                <a:solidFill>
                  <a:prstClr val="white"/>
                </a:solidFill>
                <a:latin typeface="Times New Roman" panose="02020603050405020304" pitchFamily="18" charset="0"/>
                <a:cs typeface="Times New Roman" panose="02020603050405020304" pitchFamily="18" charset="0"/>
              </a:rPr>
              <a:t> (PKVY)</a:t>
            </a:r>
          </a:p>
          <a:p>
            <a:pPr algn="ctr" defTabSz="914400">
              <a:spcBef>
                <a:spcPct val="0"/>
              </a:spcBef>
              <a:defRPr/>
            </a:pPr>
            <a:endParaRPr lang="en-US" sz="3200" b="1" dirty="0">
              <a:solidFill>
                <a:prstClr val="white"/>
              </a:solidFill>
            </a:endParaRPr>
          </a:p>
        </p:txBody>
      </p:sp>
      <p:pic>
        <p:nvPicPr>
          <p:cNvPr id="6" name="Picture 5" descr="C:\Users\INM\Downloads\pkvy logo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990600"/>
            <a:ext cx="1981200" cy="1524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24578" name="Picture 2" descr="C:\Users\ravikr66\Desktop\posters\6X3-04.jpg"/>
          <p:cNvPicPr>
            <a:picLocks noChangeAspect="1" noChangeArrowheads="1"/>
          </p:cNvPicPr>
          <p:nvPr/>
        </p:nvPicPr>
        <p:blipFill>
          <a:blip r:embed="rId3" cstate="print"/>
          <a:srcRect l="4597" t="23151" r="3503" b="2955"/>
          <a:stretch>
            <a:fillRect/>
          </a:stretch>
        </p:blipFill>
        <p:spPr bwMode="auto">
          <a:xfrm>
            <a:off x="0" y="1556792"/>
            <a:ext cx="9144000" cy="5040560"/>
          </a:xfrm>
          <a:prstGeom prst="rect">
            <a:avLst/>
          </a:prstGeom>
          <a:noFill/>
        </p:spPr>
      </p:pic>
      <p:sp>
        <p:nvSpPr>
          <p:cNvPr id="5" name="Rectangle 4"/>
          <p:cNvSpPr/>
          <p:nvPr/>
        </p:nvSpPr>
        <p:spPr>
          <a:xfrm>
            <a:off x="0" y="188642"/>
            <a:ext cx="9144000" cy="1231084"/>
          </a:xfrm>
          <a:prstGeom prst="rect">
            <a:avLst/>
          </a:prstGeom>
          <a:solidFill>
            <a:srgbClr val="00B050"/>
          </a:solidFill>
        </p:spPr>
        <p:style>
          <a:lnRef idx="0">
            <a:schemeClr val="accent2"/>
          </a:lnRef>
          <a:fillRef idx="3">
            <a:schemeClr val="accent2"/>
          </a:fillRef>
          <a:effectRef idx="3">
            <a:schemeClr val="accent2"/>
          </a:effectRef>
          <a:fontRef idx="minor">
            <a:schemeClr val="lt1"/>
          </a:fontRef>
        </p:style>
        <p:txBody>
          <a:bodyPr wrap="square" lIns="91418" tIns="45709" rIns="91418" bIns="45709">
            <a:spAutoFit/>
          </a:bodyPr>
          <a:lstStyle/>
          <a:p>
            <a:pPr algn="ctr" defTabSz="914400">
              <a:spcBef>
                <a:spcPct val="0"/>
              </a:spcBef>
              <a:defRPr/>
            </a:pPr>
            <a:endParaRPr lang="en-US" sz="1000" b="1" dirty="0">
              <a:solidFill>
                <a:srgbClr val="002060"/>
              </a:solidFill>
              <a:latin typeface="Times New Roman" panose="02020603050405020304" pitchFamily="18" charset="0"/>
              <a:cs typeface="Times New Roman" panose="02020603050405020304" pitchFamily="18" charset="0"/>
            </a:endParaRPr>
          </a:p>
          <a:p>
            <a:pPr algn="ctr" defTabSz="914400">
              <a:spcBef>
                <a:spcPct val="0"/>
              </a:spcBef>
              <a:defRPr/>
            </a:pPr>
            <a:r>
              <a:rPr lang="en-US" sz="3200" b="1" dirty="0">
                <a:solidFill>
                  <a:prstClr val="white"/>
                </a:solidFill>
                <a:latin typeface="Times New Roman" panose="02020603050405020304" pitchFamily="18" charset="0"/>
                <a:cs typeface="Times New Roman" panose="02020603050405020304" pitchFamily="18" charset="0"/>
              </a:rPr>
              <a:t>Mission Organic Value Chain Development for North Eastern Region (MOVCDNER)</a:t>
            </a:r>
            <a:endParaRPr lang="en-US" sz="3200" b="1" dirty="0">
              <a:solidFill>
                <a:prstClr val="white"/>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
            <a:ext cx="9144000" cy="1325563"/>
          </a:xfrm>
          <a:solidFill>
            <a:srgbClr val="00B050"/>
          </a:solidFill>
          <a:ln>
            <a:noFill/>
          </a:ln>
        </p:spPr>
        <p:txBody>
          <a:bodyPr/>
          <a:lstStyle/>
          <a:p>
            <a:pPr algn="ctr"/>
            <a:r>
              <a:rPr lang="en-US" b="1" dirty="0" err="1">
                <a:solidFill>
                  <a:schemeClr val="bg1"/>
                </a:solidFill>
                <a:latin typeface="+mn-lt"/>
              </a:rPr>
              <a:t>Bhartiya</a:t>
            </a:r>
            <a:r>
              <a:rPr lang="en-US" b="1" dirty="0">
                <a:solidFill>
                  <a:schemeClr val="bg1"/>
                </a:solidFill>
                <a:latin typeface="+mn-lt"/>
              </a:rPr>
              <a:t> </a:t>
            </a:r>
            <a:r>
              <a:rPr lang="en-US" b="1" dirty="0" err="1">
                <a:solidFill>
                  <a:schemeClr val="bg1"/>
                </a:solidFill>
                <a:latin typeface="+mn-lt"/>
              </a:rPr>
              <a:t>Prakritik</a:t>
            </a:r>
            <a:r>
              <a:rPr lang="en-US" b="1" dirty="0">
                <a:solidFill>
                  <a:schemeClr val="bg1"/>
                </a:solidFill>
                <a:latin typeface="+mn-lt"/>
              </a:rPr>
              <a:t> </a:t>
            </a:r>
            <a:r>
              <a:rPr lang="en-US" b="1" dirty="0" err="1">
                <a:solidFill>
                  <a:schemeClr val="bg1"/>
                </a:solidFill>
                <a:latin typeface="+mn-lt"/>
              </a:rPr>
              <a:t>Krishi</a:t>
            </a:r>
            <a:r>
              <a:rPr lang="en-US" b="1" dirty="0">
                <a:solidFill>
                  <a:schemeClr val="bg1"/>
                </a:solidFill>
                <a:latin typeface="+mn-lt"/>
              </a:rPr>
              <a:t> </a:t>
            </a:r>
            <a:r>
              <a:rPr lang="en-US" b="1" dirty="0" err="1">
                <a:solidFill>
                  <a:schemeClr val="bg1"/>
                </a:solidFill>
                <a:latin typeface="+mn-lt"/>
              </a:rPr>
              <a:t>Padhati</a:t>
            </a:r>
            <a:r>
              <a:rPr lang="en-US" b="1" dirty="0">
                <a:solidFill>
                  <a:schemeClr val="bg1"/>
                </a:solidFill>
                <a:latin typeface="+mn-lt"/>
              </a:rPr>
              <a:t> (BPKP)</a:t>
            </a:r>
          </a:p>
        </p:txBody>
      </p:sp>
      <p:sp>
        <p:nvSpPr>
          <p:cNvPr id="3" name="Content Placeholder 2"/>
          <p:cNvSpPr>
            <a:spLocks noGrp="1"/>
          </p:cNvSpPr>
          <p:nvPr>
            <p:ph idx="1"/>
          </p:nvPr>
        </p:nvSpPr>
        <p:spPr/>
        <p:txBody>
          <a:bodyPr>
            <a:normAutofit fontScale="92500" lnSpcReduction="20000"/>
          </a:bodyPr>
          <a:lstStyle/>
          <a:p>
            <a:r>
              <a:rPr lang="en-US" dirty="0"/>
              <a:t>Government is implementing </a:t>
            </a:r>
            <a:r>
              <a:rPr lang="en-US" dirty="0" err="1"/>
              <a:t>Bhartiya</a:t>
            </a:r>
            <a:r>
              <a:rPr lang="en-US" dirty="0"/>
              <a:t> </a:t>
            </a:r>
            <a:r>
              <a:rPr lang="en-US" dirty="0" err="1"/>
              <a:t>Prakritik</a:t>
            </a:r>
            <a:r>
              <a:rPr lang="en-US" dirty="0"/>
              <a:t> </a:t>
            </a:r>
            <a:r>
              <a:rPr lang="en-US" dirty="0" err="1"/>
              <a:t>Krishi</a:t>
            </a:r>
            <a:r>
              <a:rPr lang="en-US" dirty="0"/>
              <a:t> </a:t>
            </a:r>
            <a:r>
              <a:rPr lang="en-US" dirty="0" err="1"/>
              <a:t>Padhati</a:t>
            </a:r>
            <a:r>
              <a:rPr lang="en-US" dirty="0"/>
              <a:t> (BPKP) as a sub scheme of </a:t>
            </a:r>
            <a:r>
              <a:rPr lang="en-US" dirty="0" err="1"/>
              <a:t>Paramparagat</a:t>
            </a:r>
            <a:r>
              <a:rPr lang="en-US" dirty="0"/>
              <a:t> </a:t>
            </a:r>
            <a:r>
              <a:rPr lang="en-US" dirty="0" err="1"/>
              <a:t>Krishi</a:t>
            </a:r>
            <a:r>
              <a:rPr lang="en-US" dirty="0"/>
              <a:t> </a:t>
            </a:r>
            <a:r>
              <a:rPr lang="en-US" dirty="0" err="1"/>
              <a:t>Vikas</a:t>
            </a:r>
            <a:r>
              <a:rPr lang="en-US" dirty="0"/>
              <a:t> </a:t>
            </a:r>
            <a:r>
              <a:rPr lang="en-US" dirty="0" err="1"/>
              <a:t>Yojana</a:t>
            </a:r>
            <a:r>
              <a:rPr lang="en-US" dirty="0"/>
              <a:t> (PKVY) since 2020-21 for the promotion of traditional indigenous practices. </a:t>
            </a:r>
          </a:p>
          <a:p>
            <a:r>
              <a:rPr lang="en-US" dirty="0"/>
              <a:t>The scheme mainly emphasizes on exclusion of all synthetic chemical inputs and promotes on-farm biomass recycling with major stress on biomass mulching; use of cow dung-urine formulations; plant-based preparations and time to time working of soil for aeration. </a:t>
            </a:r>
          </a:p>
          <a:p>
            <a:r>
              <a:rPr lang="en-US" dirty="0"/>
              <a:t>Under BPKP, financial assistance of Rs 12200/ha for 3 years is provided for cluster formation, capacity building and continuous handholding by trained personnel, certification and residue analysis.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
            <a:ext cx="9144000" cy="1325563"/>
          </a:xfrm>
          <a:solidFill>
            <a:srgbClr val="00B050"/>
          </a:solidFill>
          <a:ln>
            <a:noFill/>
          </a:ln>
        </p:spPr>
        <p:txBody>
          <a:bodyPr/>
          <a:lstStyle/>
          <a:p>
            <a:pPr algn="ctr"/>
            <a:r>
              <a:rPr lang="en-US" b="1" dirty="0" err="1">
                <a:solidFill>
                  <a:schemeClr val="bg1"/>
                </a:solidFill>
                <a:latin typeface="+mn-lt"/>
              </a:rPr>
              <a:t>Bhartiya</a:t>
            </a:r>
            <a:r>
              <a:rPr lang="en-US" b="1" dirty="0">
                <a:solidFill>
                  <a:schemeClr val="bg1"/>
                </a:solidFill>
                <a:latin typeface="+mn-lt"/>
              </a:rPr>
              <a:t> </a:t>
            </a:r>
            <a:r>
              <a:rPr lang="en-US" b="1" dirty="0" err="1">
                <a:solidFill>
                  <a:schemeClr val="bg1"/>
                </a:solidFill>
                <a:latin typeface="+mn-lt"/>
              </a:rPr>
              <a:t>Prakritik</a:t>
            </a:r>
            <a:r>
              <a:rPr lang="en-US" b="1" dirty="0">
                <a:solidFill>
                  <a:schemeClr val="bg1"/>
                </a:solidFill>
                <a:latin typeface="+mn-lt"/>
              </a:rPr>
              <a:t> </a:t>
            </a:r>
            <a:r>
              <a:rPr lang="en-US" b="1" dirty="0" err="1">
                <a:solidFill>
                  <a:schemeClr val="bg1"/>
                </a:solidFill>
                <a:latin typeface="+mn-lt"/>
              </a:rPr>
              <a:t>Krishi</a:t>
            </a:r>
            <a:r>
              <a:rPr lang="en-US" b="1" dirty="0">
                <a:solidFill>
                  <a:schemeClr val="bg1"/>
                </a:solidFill>
                <a:latin typeface="+mn-lt"/>
              </a:rPr>
              <a:t> </a:t>
            </a:r>
            <a:r>
              <a:rPr lang="en-US" b="1" dirty="0" err="1">
                <a:solidFill>
                  <a:schemeClr val="bg1"/>
                </a:solidFill>
                <a:latin typeface="+mn-lt"/>
              </a:rPr>
              <a:t>Padhati</a:t>
            </a:r>
            <a:r>
              <a:rPr lang="en-US" b="1" dirty="0">
                <a:solidFill>
                  <a:schemeClr val="bg1"/>
                </a:solidFill>
                <a:latin typeface="+mn-lt"/>
              </a:rPr>
              <a:t> (BPKP)</a:t>
            </a:r>
          </a:p>
        </p:txBody>
      </p:sp>
      <p:sp>
        <p:nvSpPr>
          <p:cNvPr id="3" name="Content Placeholder 2"/>
          <p:cNvSpPr>
            <a:spLocks noGrp="1"/>
          </p:cNvSpPr>
          <p:nvPr>
            <p:ph idx="1"/>
          </p:nvPr>
        </p:nvSpPr>
        <p:spPr>
          <a:xfrm>
            <a:off x="351695" y="1825625"/>
            <a:ext cx="8163660" cy="4351338"/>
          </a:xfrm>
        </p:spPr>
        <p:txBody>
          <a:bodyPr>
            <a:normAutofit/>
          </a:bodyPr>
          <a:lstStyle/>
          <a:p>
            <a:r>
              <a:rPr lang="en-US" dirty="0"/>
              <a:t>As of now, an area of 4.9 </a:t>
            </a:r>
            <a:r>
              <a:rPr lang="en-US" dirty="0" err="1"/>
              <a:t>lakh</a:t>
            </a:r>
            <a:r>
              <a:rPr lang="en-US" dirty="0"/>
              <a:t> ha is covered in 8 states and Rs. 4980.99 </a:t>
            </a:r>
            <a:r>
              <a:rPr lang="en-US" dirty="0" err="1"/>
              <a:t>lakh</a:t>
            </a:r>
            <a:r>
              <a:rPr lang="en-US" dirty="0"/>
              <a:t> has been released. </a:t>
            </a:r>
            <a:r>
              <a:rPr lang="en-US" dirty="0" err="1"/>
              <a:t>Telangana</a:t>
            </a:r>
            <a:r>
              <a:rPr lang="en-US" dirty="0"/>
              <a:t> has not taken up natural farming so far under BPKP </a:t>
            </a:r>
            <a:r>
              <a:rPr lang="en-US" dirty="0" err="1"/>
              <a:t>programme</a:t>
            </a:r>
            <a:r>
              <a:rPr lang="en-US" dirty="0"/>
              <a:t>. </a:t>
            </a:r>
          </a:p>
        </p:txBody>
      </p:sp>
      <p:graphicFrame>
        <p:nvGraphicFramePr>
          <p:cNvPr id="5" name="Table 4"/>
          <p:cNvGraphicFramePr>
            <a:graphicFrameLocks noGrp="1"/>
          </p:cNvGraphicFramePr>
          <p:nvPr/>
        </p:nvGraphicFramePr>
        <p:xfrm>
          <a:off x="1477108" y="3733800"/>
          <a:ext cx="6096000" cy="2679880"/>
        </p:xfrm>
        <a:graphic>
          <a:graphicData uri="http://schemas.openxmlformats.org/drawingml/2006/table">
            <a:tbl>
              <a:tblPr/>
              <a:tblGrid>
                <a:gridCol w="649768"/>
                <a:gridCol w="1594883"/>
                <a:gridCol w="1299535"/>
                <a:gridCol w="2551814"/>
              </a:tblGrid>
              <a:tr h="267988">
                <a:tc>
                  <a:txBody>
                    <a:bodyPr/>
                    <a:lstStyle/>
                    <a:p>
                      <a:pPr algn="just" fontAlgn="t"/>
                      <a:r>
                        <a:rPr lang="en-US" sz="1100" b="1" dirty="0">
                          <a:latin typeface="Times New Roman" panose="02020603050405020304"/>
                        </a:rPr>
                        <a:t>Sl. No.</a:t>
                      </a:r>
                      <a:endParaRPr lang="en-US" sz="1100" dirty="0"/>
                    </a:p>
                  </a:txBody>
                  <a:tcPr marL="44174" marR="44174" marT="47855" marB="47855">
                    <a:lnL w="9525" cap="flat" cmpd="sng" algn="ctr">
                      <a:solidFill>
                        <a:srgbClr val="005C29"/>
                      </a:solidFill>
                      <a:prstDash val="solid"/>
                      <a:round/>
                      <a:headEnd type="none" w="med" len="med"/>
                      <a:tailEnd type="none" w="med" len="med"/>
                    </a:lnL>
                    <a:lnR w="9525" cap="flat" cmpd="sng" algn="ctr">
                      <a:solidFill>
                        <a:srgbClr val="602365"/>
                      </a:solidFill>
                      <a:prstDash val="solid"/>
                      <a:round/>
                      <a:headEnd type="none" w="med" len="med"/>
                      <a:tailEnd type="none" w="med" len="med"/>
                    </a:lnR>
                    <a:lnT w="9525" cap="flat" cmpd="sng" algn="ctr">
                      <a:solidFill>
                        <a:srgbClr val="005C29"/>
                      </a:solidFill>
                      <a:prstDash val="solid"/>
                      <a:round/>
                      <a:headEnd type="none" w="med" len="med"/>
                      <a:tailEnd type="none" w="med" len="med"/>
                    </a:lnT>
                    <a:lnB w="9525" cap="flat" cmpd="sng" algn="ctr">
                      <a:solidFill>
                        <a:srgbClr val="C85660"/>
                      </a:solidFill>
                      <a:prstDash val="solid"/>
                      <a:round/>
                      <a:headEnd type="none" w="med" len="med"/>
                      <a:tailEnd type="none" w="med" len="med"/>
                    </a:lnB>
                    <a:solidFill>
                      <a:srgbClr val="FFFFFF"/>
                    </a:solidFill>
                  </a:tcPr>
                </a:tc>
                <a:tc>
                  <a:txBody>
                    <a:bodyPr/>
                    <a:lstStyle/>
                    <a:p>
                      <a:pPr algn="just" fontAlgn="t"/>
                      <a:r>
                        <a:rPr lang="en-US" sz="1100" b="1">
                          <a:latin typeface="Times New Roman" panose="02020603050405020304"/>
                        </a:rPr>
                        <a:t>States</a:t>
                      </a:r>
                      <a:endParaRPr lang="en-US" sz="1100"/>
                    </a:p>
                  </a:txBody>
                  <a:tcPr marL="44174" marR="44174" marT="47855" marB="47855">
                    <a:lnL w="9525" cap="flat" cmpd="sng" algn="ctr">
                      <a:solidFill>
                        <a:srgbClr val="602365"/>
                      </a:solidFill>
                      <a:prstDash val="solid"/>
                      <a:round/>
                      <a:headEnd type="none" w="med" len="med"/>
                      <a:tailEnd type="none" w="med" len="med"/>
                    </a:lnL>
                    <a:lnR w="9525" cap="flat" cmpd="sng" algn="ctr">
                      <a:solidFill>
                        <a:srgbClr val="480C16"/>
                      </a:solidFill>
                      <a:prstDash val="solid"/>
                      <a:round/>
                      <a:headEnd type="none" w="med" len="med"/>
                      <a:tailEnd type="none" w="med" len="med"/>
                    </a:lnR>
                    <a:lnT w="9525" cap="flat" cmpd="sng" algn="ctr">
                      <a:solidFill>
                        <a:srgbClr val="602365"/>
                      </a:solidFill>
                      <a:prstDash val="solid"/>
                      <a:round/>
                      <a:headEnd type="none" w="med" len="med"/>
                      <a:tailEnd type="none" w="med" len="med"/>
                    </a:lnT>
                    <a:lnB w="9525" cap="flat" cmpd="sng" algn="ctr">
                      <a:solidFill>
                        <a:srgbClr val="985660"/>
                      </a:solidFill>
                      <a:prstDash val="solid"/>
                      <a:round/>
                      <a:headEnd type="none" w="med" len="med"/>
                      <a:tailEnd type="none" w="med" len="med"/>
                    </a:lnB>
                    <a:solidFill>
                      <a:srgbClr val="FFFFFF"/>
                    </a:solidFill>
                  </a:tcPr>
                </a:tc>
                <a:tc>
                  <a:txBody>
                    <a:bodyPr/>
                    <a:lstStyle/>
                    <a:p>
                      <a:pPr algn="just" fontAlgn="t"/>
                      <a:r>
                        <a:rPr lang="en-US" sz="1100" b="1">
                          <a:latin typeface="Times New Roman" panose="02020603050405020304"/>
                        </a:rPr>
                        <a:t>Area in Ha</a:t>
                      </a:r>
                      <a:endParaRPr lang="en-US" sz="1100"/>
                    </a:p>
                  </a:txBody>
                  <a:tcPr marL="44174" marR="44174" marT="47855" marB="47855">
                    <a:lnL w="9525" cap="flat" cmpd="sng" algn="ctr">
                      <a:solidFill>
                        <a:srgbClr val="480C16"/>
                      </a:solidFill>
                      <a:prstDash val="solid"/>
                      <a:round/>
                      <a:headEnd type="none" w="med" len="med"/>
                      <a:tailEnd type="none" w="med" len="med"/>
                    </a:lnL>
                    <a:lnR w="9525" cap="flat" cmpd="sng" algn="ctr">
                      <a:solidFill>
                        <a:srgbClr val="98FC43"/>
                      </a:solidFill>
                      <a:prstDash val="solid"/>
                      <a:round/>
                      <a:headEnd type="none" w="med" len="med"/>
                      <a:tailEnd type="none" w="med" len="med"/>
                    </a:lnR>
                    <a:lnT w="9525" cap="flat" cmpd="sng" algn="ctr">
                      <a:solidFill>
                        <a:srgbClr val="480C16"/>
                      </a:solidFill>
                      <a:prstDash val="solid"/>
                      <a:round/>
                      <a:headEnd type="none" w="med" len="med"/>
                      <a:tailEnd type="none" w="med" len="med"/>
                    </a:lnT>
                    <a:lnB w="9525" cap="flat" cmpd="sng" algn="ctr">
                      <a:solidFill>
                        <a:srgbClr val="18FA43"/>
                      </a:solidFill>
                      <a:prstDash val="solid"/>
                      <a:round/>
                      <a:headEnd type="none" w="med" len="med"/>
                      <a:tailEnd type="none" w="med" len="med"/>
                    </a:lnB>
                    <a:solidFill>
                      <a:srgbClr val="FFFFFF"/>
                    </a:solidFill>
                  </a:tcPr>
                </a:tc>
                <a:tc>
                  <a:txBody>
                    <a:bodyPr/>
                    <a:lstStyle/>
                    <a:p>
                      <a:pPr algn="just" fontAlgn="t"/>
                      <a:r>
                        <a:rPr lang="en-US" sz="1100" b="1" dirty="0">
                          <a:latin typeface="Times New Roman" panose="02020603050405020304"/>
                        </a:rPr>
                        <a:t>Amount released (Rs in </a:t>
                      </a:r>
                      <a:r>
                        <a:rPr lang="en-US" sz="1100" b="1" dirty="0" err="1">
                          <a:latin typeface="Times New Roman" panose="02020603050405020304"/>
                        </a:rPr>
                        <a:t>lakh</a:t>
                      </a:r>
                      <a:r>
                        <a:rPr lang="en-US" sz="1100" b="1" dirty="0">
                          <a:latin typeface="Times New Roman" panose="02020603050405020304"/>
                        </a:rPr>
                        <a:t>)</a:t>
                      </a:r>
                      <a:endParaRPr lang="en-US" sz="1100" dirty="0"/>
                    </a:p>
                  </a:txBody>
                  <a:tcPr marL="44174" marR="44174" marT="47855" marB="47855">
                    <a:lnL w="9525" cap="flat" cmpd="sng" algn="ctr">
                      <a:solidFill>
                        <a:srgbClr val="98FC43"/>
                      </a:solidFill>
                      <a:prstDash val="solid"/>
                      <a:round/>
                      <a:headEnd type="none" w="med" len="med"/>
                      <a:tailEnd type="none" w="med" len="med"/>
                    </a:lnL>
                    <a:lnR w="9525" cap="flat" cmpd="sng" algn="ctr">
                      <a:solidFill>
                        <a:srgbClr val="98FC43"/>
                      </a:solidFill>
                      <a:prstDash val="solid"/>
                      <a:round/>
                      <a:headEnd type="none" w="med" len="med"/>
                      <a:tailEnd type="none" w="med" len="med"/>
                    </a:lnR>
                    <a:lnT w="9525" cap="flat" cmpd="sng" algn="ctr">
                      <a:solidFill>
                        <a:srgbClr val="98FC43"/>
                      </a:solidFill>
                      <a:prstDash val="solid"/>
                      <a:round/>
                      <a:headEnd type="none" w="med" len="med"/>
                      <a:tailEnd type="none" w="med" len="med"/>
                    </a:lnT>
                    <a:lnB w="9525" cap="flat" cmpd="sng" algn="ctr">
                      <a:solidFill>
                        <a:srgbClr val="0010D6"/>
                      </a:solidFill>
                      <a:prstDash val="solid"/>
                      <a:round/>
                      <a:headEnd type="none" w="med" len="med"/>
                      <a:tailEnd type="none" w="med" len="med"/>
                    </a:lnB>
                    <a:solidFill>
                      <a:srgbClr val="FFFFFF"/>
                    </a:solidFill>
                  </a:tcPr>
                </a:tc>
              </a:tr>
              <a:tr h="267988">
                <a:tc>
                  <a:txBody>
                    <a:bodyPr/>
                    <a:lstStyle/>
                    <a:p>
                      <a:pPr algn="just" fontAlgn="t"/>
                      <a:r>
                        <a:rPr lang="en-US" sz="1100">
                          <a:latin typeface="Times New Roman" panose="02020603050405020304"/>
                        </a:rPr>
                        <a:t>1.</a:t>
                      </a:r>
                      <a:endParaRPr lang="en-US" sz="1100"/>
                    </a:p>
                  </a:txBody>
                  <a:tcPr marL="44174" marR="44174" marT="47855" marB="47855">
                    <a:lnL w="9525" cap="flat" cmpd="sng" algn="ctr">
                      <a:solidFill>
                        <a:srgbClr val="C85660"/>
                      </a:solidFill>
                      <a:prstDash val="solid"/>
                      <a:round/>
                      <a:headEnd type="none" w="med" len="med"/>
                      <a:tailEnd type="none" w="med" len="med"/>
                    </a:lnL>
                    <a:lnR w="9525" cap="flat" cmpd="sng" algn="ctr">
                      <a:solidFill>
                        <a:srgbClr val="985660"/>
                      </a:solidFill>
                      <a:prstDash val="solid"/>
                      <a:round/>
                      <a:headEnd type="none" w="med" len="med"/>
                      <a:tailEnd type="none" w="med" len="med"/>
                    </a:lnR>
                    <a:lnT w="9525" cap="flat" cmpd="sng" algn="ctr">
                      <a:solidFill>
                        <a:srgbClr val="C85660"/>
                      </a:solidFill>
                      <a:prstDash val="solid"/>
                      <a:round/>
                      <a:headEnd type="none" w="med" len="med"/>
                      <a:tailEnd type="none" w="med" len="med"/>
                    </a:lnT>
                    <a:lnB w="9525" cap="flat" cmpd="sng" algn="ctr">
                      <a:solidFill>
                        <a:srgbClr val="0011D6"/>
                      </a:solidFill>
                      <a:prstDash val="solid"/>
                      <a:round/>
                      <a:headEnd type="none" w="med" len="med"/>
                      <a:tailEnd type="none" w="med" len="med"/>
                    </a:lnB>
                    <a:solidFill>
                      <a:srgbClr val="FFFFFF"/>
                    </a:solidFill>
                  </a:tcPr>
                </a:tc>
                <a:tc>
                  <a:txBody>
                    <a:bodyPr/>
                    <a:lstStyle/>
                    <a:p>
                      <a:pPr algn="just" fontAlgn="t"/>
                      <a:r>
                        <a:rPr lang="en-US" sz="1100">
                          <a:latin typeface="Times New Roman" panose="02020603050405020304"/>
                        </a:rPr>
                        <a:t>Andhra Pradesh</a:t>
                      </a:r>
                      <a:endParaRPr lang="en-US" sz="1100"/>
                    </a:p>
                  </a:txBody>
                  <a:tcPr marL="44174" marR="44174" marT="47855" marB="47855">
                    <a:lnL w="9525" cap="flat" cmpd="sng" algn="ctr">
                      <a:solidFill>
                        <a:srgbClr val="985660"/>
                      </a:solidFill>
                      <a:prstDash val="solid"/>
                      <a:round/>
                      <a:headEnd type="none" w="med" len="med"/>
                      <a:tailEnd type="none" w="med" len="med"/>
                    </a:lnL>
                    <a:lnR w="9525" cap="flat" cmpd="sng" algn="ctr">
                      <a:solidFill>
                        <a:srgbClr val="18FA43"/>
                      </a:solidFill>
                      <a:prstDash val="solid"/>
                      <a:round/>
                      <a:headEnd type="none" w="med" len="med"/>
                      <a:tailEnd type="none" w="med" len="med"/>
                    </a:lnR>
                    <a:lnT w="9525" cap="flat" cmpd="sng" algn="ctr">
                      <a:solidFill>
                        <a:srgbClr val="985660"/>
                      </a:solidFill>
                      <a:prstDash val="solid"/>
                      <a:round/>
                      <a:headEnd type="none" w="med" len="med"/>
                      <a:tailEnd type="none" w="med" len="med"/>
                    </a:lnT>
                    <a:lnB w="9525" cap="flat" cmpd="sng" algn="ctr">
                      <a:solidFill>
                        <a:srgbClr val="3012D6"/>
                      </a:solidFill>
                      <a:prstDash val="solid"/>
                      <a:round/>
                      <a:headEnd type="none" w="med" len="med"/>
                      <a:tailEnd type="none" w="med" len="med"/>
                    </a:lnB>
                    <a:solidFill>
                      <a:srgbClr val="FFFFFF"/>
                    </a:solidFill>
                  </a:tcPr>
                </a:tc>
                <a:tc>
                  <a:txBody>
                    <a:bodyPr/>
                    <a:lstStyle/>
                    <a:p>
                      <a:pPr algn="just" fontAlgn="t"/>
                      <a:r>
                        <a:rPr lang="en-US" sz="1100">
                          <a:latin typeface="Times New Roman" panose="02020603050405020304"/>
                        </a:rPr>
                        <a:t>100000</a:t>
                      </a:r>
                      <a:endParaRPr lang="en-US" sz="1100"/>
                    </a:p>
                  </a:txBody>
                  <a:tcPr marL="44174" marR="44174" marT="47855" marB="47855">
                    <a:lnL w="9525" cap="flat" cmpd="sng" algn="ctr">
                      <a:solidFill>
                        <a:srgbClr val="18FA43"/>
                      </a:solidFill>
                      <a:prstDash val="solid"/>
                      <a:round/>
                      <a:headEnd type="none" w="med" len="med"/>
                      <a:tailEnd type="none" w="med" len="med"/>
                    </a:lnL>
                    <a:lnR w="9525" cap="flat" cmpd="sng" algn="ctr">
                      <a:solidFill>
                        <a:srgbClr val="0010D6"/>
                      </a:solidFill>
                      <a:prstDash val="solid"/>
                      <a:round/>
                      <a:headEnd type="none" w="med" len="med"/>
                      <a:tailEnd type="none" w="med" len="med"/>
                    </a:lnR>
                    <a:lnT w="9525" cap="flat" cmpd="sng" algn="ctr">
                      <a:solidFill>
                        <a:srgbClr val="18FA43"/>
                      </a:solidFill>
                      <a:prstDash val="solid"/>
                      <a:round/>
                      <a:headEnd type="none" w="med" len="med"/>
                      <a:tailEnd type="none" w="med" len="med"/>
                    </a:lnT>
                    <a:lnB w="9525" cap="flat" cmpd="sng" algn="ctr">
                      <a:solidFill>
                        <a:srgbClr val="B043E7"/>
                      </a:solidFill>
                      <a:prstDash val="solid"/>
                      <a:round/>
                      <a:headEnd type="none" w="med" len="med"/>
                      <a:tailEnd type="none" w="med" len="med"/>
                    </a:lnB>
                    <a:solidFill>
                      <a:srgbClr val="FFFFFF"/>
                    </a:solidFill>
                  </a:tcPr>
                </a:tc>
                <a:tc>
                  <a:txBody>
                    <a:bodyPr/>
                    <a:lstStyle/>
                    <a:p>
                      <a:pPr algn="just" fontAlgn="t"/>
                      <a:r>
                        <a:rPr lang="en-US" sz="1100">
                          <a:latin typeface="Times New Roman" panose="02020603050405020304"/>
                        </a:rPr>
                        <a:t>750.00</a:t>
                      </a:r>
                      <a:endParaRPr lang="en-US" sz="1100"/>
                    </a:p>
                  </a:txBody>
                  <a:tcPr marL="44174" marR="44174" marT="47855" marB="47855">
                    <a:lnL w="9525" cap="flat" cmpd="sng" algn="ctr">
                      <a:solidFill>
                        <a:srgbClr val="0010D6"/>
                      </a:solidFill>
                      <a:prstDash val="solid"/>
                      <a:round/>
                      <a:headEnd type="none" w="med" len="med"/>
                      <a:tailEnd type="none" w="med" len="med"/>
                    </a:lnL>
                    <a:lnR w="9525" cap="flat" cmpd="sng" algn="ctr">
                      <a:solidFill>
                        <a:srgbClr val="0010D6"/>
                      </a:solidFill>
                      <a:prstDash val="solid"/>
                      <a:round/>
                      <a:headEnd type="none" w="med" len="med"/>
                      <a:tailEnd type="none" w="med" len="med"/>
                    </a:lnR>
                    <a:lnT w="9525" cap="flat" cmpd="sng" algn="ctr">
                      <a:solidFill>
                        <a:srgbClr val="0010D6"/>
                      </a:solidFill>
                      <a:prstDash val="solid"/>
                      <a:round/>
                      <a:headEnd type="none" w="med" len="med"/>
                      <a:tailEnd type="none" w="med" len="med"/>
                    </a:lnT>
                    <a:lnB w="9525" cap="flat" cmpd="sng" algn="ctr">
                      <a:solidFill>
                        <a:srgbClr val="E017EA"/>
                      </a:solidFill>
                      <a:prstDash val="solid"/>
                      <a:round/>
                      <a:headEnd type="none" w="med" len="med"/>
                      <a:tailEnd type="none" w="med" len="med"/>
                    </a:lnB>
                    <a:solidFill>
                      <a:srgbClr val="FFFFFF"/>
                    </a:solidFill>
                  </a:tcPr>
                </a:tc>
              </a:tr>
              <a:tr h="267988">
                <a:tc>
                  <a:txBody>
                    <a:bodyPr/>
                    <a:lstStyle/>
                    <a:p>
                      <a:pPr algn="just" fontAlgn="t"/>
                      <a:r>
                        <a:rPr lang="en-US" sz="1100">
                          <a:latin typeface="Times New Roman" panose="02020603050405020304"/>
                        </a:rPr>
                        <a:t>2.</a:t>
                      </a:r>
                      <a:endParaRPr lang="en-US" sz="1100"/>
                    </a:p>
                  </a:txBody>
                  <a:tcPr marL="44174" marR="44174" marT="47855" marB="47855">
                    <a:lnL w="9525" cap="flat" cmpd="sng" algn="ctr">
                      <a:solidFill>
                        <a:srgbClr val="0011D6"/>
                      </a:solidFill>
                      <a:prstDash val="solid"/>
                      <a:round/>
                      <a:headEnd type="none" w="med" len="med"/>
                      <a:tailEnd type="none" w="med" len="med"/>
                    </a:lnL>
                    <a:lnR w="9525" cap="flat" cmpd="sng" algn="ctr">
                      <a:solidFill>
                        <a:srgbClr val="3012D6"/>
                      </a:solidFill>
                      <a:prstDash val="solid"/>
                      <a:round/>
                      <a:headEnd type="none" w="med" len="med"/>
                      <a:tailEnd type="none" w="med" len="med"/>
                    </a:lnR>
                    <a:lnT w="9525" cap="flat" cmpd="sng" algn="ctr">
                      <a:solidFill>
                        <a:srgbClr val="0011D6"/>
                      </a:solidFill>
                      <a:prstDash val="solid"/>
                      <a:round/>
                      <a:headEnd type="none" w="med" len="med"/>
                      <a:tailEnd type="none" w="med" len="med"/>
                    </a:lnT>
                    <a:lnB w="9525" cap="flat" cmpd="sng" algn="ctr">
                      <a:solidFill>
                        <a:srgbClr val="18EDEA"/>
                      </a:solidFill>
                      <a:prstDash val="solid"/>
                      <a:round/>
                      <a:headEnd type="none" w="med" len="med"/>
                      <a:tailEnd type="none" w="med" len="med"/>
                    </a:lnB>
                    <a:solidFill>
                      <a:srgbClr val="FFFFFF"/>
                    </a:solidFill>
                  </a:tcPr>
                </a:tc>
                <a:tc>
                  <a:txBody>
                    <a:bodyPr/>
                    <a:lstStyle/>
                    <a:p>
                      <a:pPr algn="just" fontAlgn="t"/>
                      <a:r>
                        <a:rPr lang="en-US" sz="1100">
                          <a:latin typeface="Times New Roman" panose="02020603050405020304"/>
                        </a:rPr>
                        <a:t>Chhattisgarh</a:t>
                      </a:r>
                      <a:endParaRPr lang="en-US" sz="1100"/>
                    </a:p>
                  </a:txBody>
                  <a:tcPr marL="44174" marR="44174" marT="47855" marB="47855">
                    <a:lnL w="9525" cap="flat" cmpd="sng" algn="ctr">
                      <a:solidFill>
                        <a:srgbClr val="3012D6"/>
                      </a:solidFill>
                      <a:prstDash val="solid"/>
                      <a:round/>
                      <a:headEnd type="none" w="med" len="med"/>
                      <a:tailEnd type="none" w="med" len="med"/>
                    </a:lnL>
                    <a:lnR w="9525" cap="flat" cmpd="sng" algn="ctr">
                      <a:solidFill>
                        <a:srgbClr val="B043E7"/>
                      </a:solidFill>
                      <a:prstDash val="solid"/>
                      <a:round/>
                      <a:headEnd type="none" w="med" len="med"/>
                      <a:tailEnd type="none" w="med" len="med"/>
                    </a:lnR>
                    <a:lnT w="9525" cap="flat" cmpd="sng" algn="ctr">
                      <a:solidFill>
                        <a:srgbClr val="3012D6"/>
                      </a:solidFill>
                      <a:prstDash val="solid"/>
                      <a:round/>
                      <a:headEnd type="none" w="med" len="med"/>
                      <a:tailEnd type="none" w="med" len="med"/>
                    </a:lnT>
                    <a:lnB w="9525" cap="flat" cmpd="sng" algn="ctr">
                      <a:solidFill>
                        <a:srgbClr val="E01DEE"/>
                      </a:solidFill>
                      <a:prstDash val="solid"/>
                      <a:round/>
                      <a:headEnd type="none" w="med" len="med"/>
                      <a:tailEnd type="none" w="med" len="med"/>
                    </a:lnB>
                    <a:solidFill>
                      <a:srgbClr val="FFFFFF"/>
                    </a:solidFill>
                  </a:tcPr>
                </a:tc>
                <a:tc>
                  <a:txBody>
                    <a:bodyPr/>
                    <a:lstStyle/>
                    <a:p>
                      <a:pPr algn="just" fontAlgn="t"/>
                      <a:r>
                        <a:rPr lang="en-US" sz="1100">
                          <a:latin typeface="Times New Roman" panose="02020603050405020304"/>
                        </a:rPr>
                        <a:t>85000</a:t>
                      </a:r>
                      <a:endParaRPr lang="en-US" sz="1100"/>
                    </a:p>
                  </a:txBody>
                  <a:tcPr marL="44174" marR="44174" marT="47855" marB="47855">
                    <a:lnL w="9525" cap="flat" cmpd="sng" algn="ctr">
                      <a:solidFill>
                        <a:srgbClr val="B043E7"/>
                      </a:solidFill>
                      <a:prstDash val="solid"/>
                      <a:round/>
                      <a:headEnd type="none" w="med" len="med"/>
                      <a:tailEnd type="none" w="med" len="med"/>
                    </a:lnL>
                    <a:lnR w="9525" cap="flat" cmpd="sng" algn="ctr">
                      <a:solidFill>
                        <a:srgbClr val="E017EA"/>
                      </a:solidFill>
                      <a:prstDash val="solid"/>
                      <a:round/>
                      <a:headEnd type="none" w="med" len="med"/>
                      <a:tailEnd type="none" w="med" len="med"/>
                    </a:lnR>
                    <a:lnT w="9525" cap="flat" cmpd="sng" algn="ctr">
                      <a:solidFill>
                        <a:srgbClr val="B043E7"/>
                      </a:solidFill>
                      <a:prstDash val="solid"/>
                      <a:round/>
                      <a:headEnd type="none" w="med" len="med"/>
                      <a:tailEnd type="none" w="med" len="med"/>
                    </a:lnT>
                    <a:lnB w="9525" cap="flat" cmpd="sng" algn="ctr">
                      <a:solidFill>
                        <a:srgbClr val="B01EEE"/>
                      </a:solidFill>
                      <a:prstDash val="solid"/>
                      <a:round/>
                      <a:headEnd type="none" w="med" len="med"/>
                      <a:tailEnd type="none" w="med" len="med"/>
                    </a:lnB>
                    <a:solidFill>
                      <a:srgbClr val="FFFFFF"/>
                    </a:solidFill>
                  </a:tcPr>
                </a:tc>
                <a:tc>
                  <a:txBody>
                    <a:bodyPr/>
                    <a:lstStyle/>
                    <a:p>
                      <a:pPr algn="just" fontAlgn="t"/>
                      <a:r>
                        <a:rPr lang="en-US" sz="1100">
                          <a:latin typeface="Times New Roman" panose="02020603050405020304"/>
                        </a:rPr>
                        <a:t>1352.52</a:t>
                      </a:r>
                      <a:endParaRPr lang="en-US" sz="1100"/>
                    </a:p>
                  </a:txBody>
                  <a:tcPr marL="44174" marR="44174" marT="47855" marB="47855">
                    <a:lnL w="9525" cap="flat" cmpd="sng" algn="ctr">
                      <a:solidFill>
                        <a:srgbClr val="E017EA"/>
                      </a:solidFill>
                      <a:prstDash val="solid"/>
                      <a:round/>
                      <a:headEnd type="none" w="med" len="med"/>
                      <a:tailEnd type="none" w="med" len="med"/>
                    </a:lnL>
                    <a:lnR w="9525" cap="flat" cmpd="sng" algn="ctr">
                      <a:solidFill>
                        <a:srgbClr val="E017EA"/>
                      </a:solidFill>
                      <a:prstDash val="solid"/>
                      <a:round/>
                      <a:headEnd type="none" w="med" len="med"/>
                      <a:tailEnd type="none" w="med" len="med"/>
                    </a:lnR>
                    <a:lnT w="9525" cap="flat" cmpd="sng" algn="ctr">
                      <a:solidFill>
                        <a:srgbClr val="E017EA"/>
                      </a:solidFill>
                      <a:prstDash val="solid"/>
                      <a:round/>
                      <a:headEnd type="none" w="med" len="med"/>
                      <a:tailEnd type="none" w="med" len="med"/>
                    </a:lnT>
                    <a:lnB w="9525" cap="flat" cmpd="sng" algn="ctr">
                      <a:solidFill>
                        <a:srgbClr val="C868CB"/>
                      </a:solidFill>
                      <a:prstDash val="solid"/>
                      <a:round/>
                      <a:headEnd type="none" w="med" len="med"/>
                      <a:tailEnd type="none" w="med" len="med"/>
                    </a:lnB>
                    <a:solidFill>
                      <a:srgbClr val="FFFFFF"/>
                    </a:solidFill>
                  </a:tcPr>
                </a:tc>
              </a:tr>
              <a:tr h="267988">
                <a:tc>
                  <a:txBody>
                    <a:bodyPr/>
                    <a:lstStyle/>
                    <a:p>
                      <a:pPr algn="just" fontAlgn="t"/>
                      <a:r>
                        <a:rPr lang="en-US" sz="1100">
                          <a:latin typeface="Times New Roman" panose="02020603050405020304"/>
                        </a:rPr>
                        <a:t>3.</a:t>
                      </a:r>
                      <a:endParaRPr lang="en-US" sz="1100"/>
                    </a:p>
                  </a:txBody>
                  <a:tcPr marL="44174" marR="44174" marT="47855" marB="47855">
                    <a:lnL w="9525" cap="flat" cmpd="sng" algn="ctr">
                      <a:solidFill>
                        <a:srgbClr val="18EDEA"/>
                      </a:solidFill>
                      <a:prstDash val="solid"/>
                      <a:round/>
                      <a:headEnd type="none" w="med" len="med"/>
                      <a:tailEnd type="none" w="med" len="med"/>
                    </a:lnL>
                    <a:lnR w="9525" cap="flat" cmpd="sng" algn="ctr">
                      <a:solidFill>
                        <a:srgbClr val="E01DEE"/>
                      </a:solidFill>
                      <a:prstDash val="solid"/>
                      <a:round/>
                      <a:headEnd type="none" w="med" len="med"/>
                      <a:tailEnd type="none" w="med" len="med"/>
                    </a:lnR>
                    <a:lnT w="9525" cap="flat" cmpd="sng" algn="ctr">
                      <a:solidFill>
                        <a:srgbClr val="18EDEA"/>
                      </a:solidFill>
                      <a:prstDash val="solid"/>
                      <a:round/>
                      <a:headEnd type="none" w="med" len="med"/>
                      <a:tailEnd type="none" w="med" len="med"/>
                    </a:lnT>
                    <a:lnB w="9525" cap="flat" cmpd="sng" algn="ctr">
                      <a:solidFill>
                        <a:srgbClr val="B068CB"/>
                      </a:solidFill>
                      <a:prstDash val="solid"/>
                      <a:round/>
                      <a:headEnd type="none" w="med" len="med"/>
                      <a:tailEnd type="none" w="med" len="med"/>
                    </a:lnB>
                    <a:solidFill>
                      <a:srgbClr val="FFFFFF"/>
                    </a:solidFill>
                  </a:tcPr>
                </a:tc>
                <a:tc>
                  <a:txBody>
                    <a:bodyPr/>
                    <a:lstStyle/>
                    <a:p>
                      <a:pPr algn="just" fontAlgn="t"/>
                      <a:r>
                        <a:rPr lang="en-US" sz="1100">
                          <a:latin typeface="Times New Roman" panose="02020603050405020304"/>
                        </a:rPr>
                        <a:t>Kerala</a:t>
                      </a:r>
                      <a:endParaRPr lang="en-US" sz="1100"/>
                    </a:p>
                  </a:txBody>
                  <a:tcPr marL="44174" marR="44174" marT="47855" marB="47855">
                    <a:lnL w="9525" cap="flat" cmpd="sng" algn="ctr">
                      <a:solidFill>
                        <a:srgbClr val="E01DEE"/>
                      </a:solidFill>
                      <a:prstDash val="solid"/>
                      <a:round/>
                      <a:headEnd type="none" w="med" len="med"/>
                      <a:tailEnd type="none" w="med" len="med"/>
                    </a:lnL>
                    <a:lnR w="9525" cap="flat" cmpd="sng" algn="ctr">
                      <a:solidFill>
                        <a:srgbClr val="B01EEE"/>
                      </a:solidFill>
                      <a:prstDash val="solid"/>
                      <a:round/>
                      <a:headEnd type="none" w="med" len="med"/>
                      <a:tailEnd type="none" w="med" len="med"/>
                    </a:lnR>
                    <a:lnT w="9525" cap="flat" cmpd="sng" algn="ctr">
                      <a:solidFill>
                        <a:srgbClr val="E01DEE"/>
                      </a:solidFill>
                      <a:prstDash val="solid"/>
                      <a:round/>
                      <a:headEnd type="none" w="med" len="med"/>
                      <a:tailEnd type="none" w="med" len="med"/>
                    </a:lnT>
                    <a:lnB w="9525" cap="flat" cmpd="sng" algn="ctr">
                      <a:solidFill>
                        <a:srgbClr val="0067CB"/>
                      </a:solidFill>
                      <a:prstDash val="solid"/>
                      <a:round/>
                      <a:headEnd type="none" w="med" len="med"/>
                      <a:tailEnd type="none" w="med" len="med"/>
                    </a:lnB>
                    <a:solidFill>
                      <a:srgbClr val="FFFFFF"/>
                    </a:solidFill>
                  </a:tcPr>
                </a:tc>
                <a:tc>
                  <a:txBody>
                    <a:bodyPr/>
                    <a:lstStyle/>
                    <a:p>
                      <a:pPr algn="just" fontAlgn="t"/>
                      <a:r>
                        <a:rPr lang="en-US" sz="1100">
                          <a:latin typeface="Times New Roman" panose="02020603050405020304"/>
                        </a:rPr>
                        <a:t>84000</a:t>
                      </a:r>
                      <a:endParaRPr lang="en-US" sz="1100"/>
                    </a:p>
                  </a:txBody>
                  <a:tcPr marL="44174" marR="44174" marT="47855" marB="47855">
                    <a:lnL w="9525" cap="flat" cmpd="sng" algn="ctr">
                      <a:solidFill>
                        <a:srgbClr val="B01EEE"/>
                      </a:solidFill>
                      <a:prstDash val="solid"/>
                      <a:round/>
                      <a:headEnd type="none" w="med" len="med"/>
                      <a:tailEnd type="none" w="med" len="med"/>
                    </a:lnL>
                    <a:lnR w="9525" cap="flat" cmpd="sng" algn="ctr">
                      <a:solidFill>
                        <a:srgbClr val="C868CB"/>
                      </a:solidFill>
                      <a:prstDash val="solid"/>
                      <a:round/>
                      <a:headEnd type="none" w="med" len="med"/>
                      <a:tailEnd type="none" w="med" len="med"/>
                    </a:lnR>
                    <a:lnT w="9525" cap="flat" cmpd="sng" algn="ctr">
                      <a:solidFill>
                        <a:srgbClr val="B01EEE"/>
                      </a:solidFill>
                      <a:prstDash val="solid"/>
                      <a:round/>
                      <a:headEnd type="none" w="med" len="med"/>
                      <a:tailEnd type="none" w="med" len="med"/>
                    </a:lnT>
                    <a:lnB w="9525" cap="flat" cmpd="sng" algn="ctr">
                      <a:solidFill>
                        <a:srgbClr val="C84D69"/>
                      </a:solidFill>
                      <a:prstDash val="solid"/>
                      <a:round/>
                      <a:headEnd type="none" w="med" len="med"/>
                      <a:tailEnd type="none" w="med" len="med"/>
                    </a:lnB>
                    <a:solidFill>
                      <a:srgbClr val="FFFFFF"/>
                    </a:solidFill>
                  </a:tcPr>
                </a:tc>
                <a:tc>
                  <a:txBody>
                    <a:bodyPr/>
                    <a:lstStyle/>
                    <a:p>
                      <a:pPr algn="just" fontAlgn="t"/>
                      <a:r>
                        <a:rPr lang="en-US" sz="1100">
                          <a:latin typeface="Times New Roman" panose="02020603050405020304"/>
                        </a:rPr>
                        <a:t>1336.60</a:t>
                      </a:r>
                      <a:endParaRPr lang="en-US" sz="1100"/>
                    </a:p>
                  </a:txBody>
                  <a:tcPr marL="44174" marR="44174" marT="47855" marB="47855">
                    <a:lnL w="9525" cap="flat" cmpd="sng" algn="ctr">
                      <a:solidFill>
                        <a:srgbClr val="C868CB"/>
                      </a:solidFill>
                      <a:prstDash val="solid"/>
                      <a:round/>
                      <a:headEnd type="none" w="med" len="med"/>
                      <a:tailEnd type="none" w="med" len="med"/>
                    </a:lnL>
                    <a:lnR w="9525" cap="flat" cmpd="sng" algn="ctr">
                      <a:solidFill>
                        <a:srgbClr val="C868CB"/>
                      </a:solidFill>
                      <a:prstDash val="solid"/>
                      <a:round/>
                      <a:headEnd type="none" w="med" len="med"/>
                      <a:tailEnd type="none" w="med" len="med"/>
                    </a:lnR>
                    <a:lnT w="9525" cap="flat" cmpd="sng" algn="ctr">
                      <a:solidFill>
                        <a:srgbClr val="C868CB"/>
                      </a:solidFill>
                      <a:prstDash val="solid"/>
                      <a:round/>
                      <a:headEnd type="none" w="med" len="med"/>
                      <a:tailEnd type="none" w="med" len="med"/>
                    </a:lnT>
                    <a:lnB w="9525" cap="flat" cmpd="sng" algn="ctr">
                      <a:solidFill>
                        <a:srgbClr val="304B69"/>
                      </a:solidFill>
                      <a:prstDash val="solid"/>
                      <a:round/>
                      <a:headEnd type="none" w="med" len="med"/>
                      <a:tailEnd type="none" w="med" len="med"/>
                    </a:lnB>
                    <a:solidFill>
                      <a:srgbClr val="FFFFFF"/>
                    </a:solidFill>
                  </a:tcPr>
                </a:tc>
              </a:tr>
              <a:tr h="267988">
                <a:tc>
                  <a:txBody>
                    <a:bodyPr/>
                    <a:lstStyle/>
                    <a:p>
                      <a:pPr algn="just" fontAlgn="t"/>
                      <a:r>
                        <a:rPr lang="en-US" sz="1100">
                          <a:latin typeface="Times New Roman" panose="02020603050405020304"/>
                        </a:rPr>
                        <a:t>4.</a:t>
                      </a:r>
                      <a:endParaRPr lang="en-US" sz="1100"/>
                    </a:p>
                  </a:txBody>
                  <a:tcPr marL="44174" marR="44174" marT="47855" marB="47855">
                    <a:lnL w="9525" cap="flat" cmpd="sng" algn="ctr">
                      <a:solidFill>
                        <a:srgbClr val="B068CB"/>
                      </a:solidFill>
                      <a:prstDash val="solid"/>
                      <a:round/>
                      <a:headEnd type="none" w="med" len="med"/>
                      <a:tailEnd type="none" w="med" len="med"/>
                    </a:lnL>
                    <a:lnR w="9525" cap="flat" cmpd="sng" algn="ctr">
                      <a:solidFill>
                        <a:srgbClr val="0067CB"/>
                      </a:solidFill>
                      <a:prstDash val="solid"/>
                      <a:round/>
                      <a:headEnd type="none" w="med" len="med"/>
                      <a:tailEnd type="none" w="med" len="med"/>
                    </a:lnR>
                    <a:lnT w="9525" cap="flat" cmpd="sng" algn="ctr">
                      <a:solidFill>
                        <a:srgbClr val="B068CB"/>
                      </a:solidFill>
                      <a:prstDash val="solid"/>
                      <a:round/>
                      <a:headEnd type="none" w="med" len="med"/>
                      <a:tailEnd type="none" w="med" len="med"/>
                    </a:lnT>
                    <a:lnB w="9525" cap="flat" cmpd="sng" algn="ctr">
                      <a:solidFill>
                        <a:srgbClr val="E04969"/>
                      </a:solidFill>
                      <a:prstDash val="solid"/>
                      <a:round/>
                      <a:headEnd type="none" w="med" len="med"/>
                      <a:tailEnd type="none" w="med" len="med"/>
                    </a:lnB>
                    <a:solidFill>
                      <a:srgbClr val="FFFFFF"/>
                    </a:solidFill>
                  </a:tcPr>
                </a:tc>
                <a:tc>
                  <a:txBody>
                    <a:bodyPr/>
                    <a:lstStyle/>
                    <a:p>
                      <a:pPr algn="just" fontAlgn="t"/>
                      <a:r>
                        <a:rPr lang="en-US" sz="1100">
                          <a:latin typeface="Times New Roman" panose="02020603050405020304"/>
                        </a:rPr>
                        <a:t>Himachal Pradesh</a:t>
                      </a:r>
                      <a:endParaRPr lang="en-US" sz="1100"/>
                    </a:p>
                  </a:txBody>
                  <a:tcPr marL="44174" marR="44174" marT="47855" marB="47855">
                    <a:lnL w="9525" cap="flat" cmpd="sng" algn="ctr">
                      <a:solidFill>
                        <a:srgbClr val="0067CB"/>
                      </a:solidFill>
                      <a:prstDash val="solid"/>
                      <a:round/>
                      <a:headEnd type="none" w="med" len="med"/>
                      <a:tailEnd type="none" w="med" len="med"/>
                    </a:lnL>
                    <a:lnR w="9525" cap="flat" cmpd="sng" algn="ctr">
                      <a:solidFill>
                        <a:srgbClr val="C84D69"/>
                      </a:solidFill>
                      <a:prstDash val="solid"/>
                      <a:round/>
                      <a:headEnd type="none" w="med" len="med"/>
                      <a:tailEnd type="none" w="med" len="med"/>
                    </a:lnR>
                    <a:lnT w="9525" cap="flat" cmpd="sng" algn="ctr">
                      <a:solidFill>
                        <a:srgbClr val="0067CB"/>
                      </a:solidFill>
                      <a:prstDash val="solid"/>
                      <a:round/>
                      <a:headEnd type="none" w="med" len="med"/>
                      <a:tailEnd type="none" w="med" len="med"/>
                    </a:lnT>
                    <a:lnB w="9525" cap="flat" cmpd="sng" algn="ctr">
                      <a:solidFill>
                        <a:srgbClr val="184869"/>
                      </a:solidFill>
                      <a:prstDash val="solid"/>
                      <a:round/>
                      <a:headEnd type="none" w="med" len="med"/>
                      <a:tailEnd type="none" w="med" len="med"/>
                    </a:lnB>
                    <a:solidFill>
                      <a:srgbClr val="FFFFFF"/>
                    </a:solidFill>
                  </a:tcPr>
                </a:tc>
                <a:tc>
                  <a:txBody>
                    <a:bodyPr/>
                    <a:lstStyle/>
                    <a:p>
                      <a:pPr algn="just" fontAlgn="t"/>
                      <a:r>
                        <a:rPr lang="en-US" sz="1100">
                          <a:latin typeface="Times New Roman" panose="02020603050405020304"/>
                        </a:rPr>
                        <a:t>12000</a:t>
                      </a:r>
                      <a:endParaRPr lang="en-US" sz="1100"/>
                    </a:p>
                  </a:txBody>
                  <a:tcPr marL="44174" marR="44174" marT="47855" marB="47855">
                    <a:lnL w="9525" cap="flat" cmpd="sng" algn="ctr">
                      <a:solidFill>
                        <a:srgbClr val="C84D69"/>
                      </a:solidFill>
                      <a:prstDash val="solid"/>
                      <a:round/>
                      <a:headEnd type="none" w="med" len="med"/>
                      <a:tailEnd type="none" w="med" len="med"/>
                    </a:lnL>
                    <a:lnR w="9525" cap="flat" cmpd="sng" algn="ctr">
                      <a:solidFill>
                        <a:srgbClr val="304B69"/>
                      </a:solidFill>
                      <a:prstDash val="solid"/>
                      <a:round/>
                      <a:headEnd type="none" w="med" len="med"/>
                      <a:tailEnd type="none" w="med" len="med"/>
                    </a:lnR>
                    <a:lnT w="9525" cap="flat" cmpd="sng" algn="ctr">
                      <a:solidFill>
                        <a:srgbClr val="C84D69"/>
                      </a:solidFill>
                      <a:prstDash val="solid"/>
                      <a:round/>
                      <a:headEnd type="none" w="med" len="med"/>
                      <a:tailEnd type="none" w="med" len="med"/>
                    </a:lnT>
                    <a:lnB w="9525" cap="flat" cmpd="sng" algn="ctr">
                      <a:solidFill>
                        <a:srgbClr val="484769"/>
                      </a:solidFill>
                      <a:prstDash val="solid"/>
                      <a:round/>
                      <a:headEnd type="none" w="med" len="med"/>
                      <a:tailEnd type="none" w="med" len="med"/>
                    </a:lnB>
                    <a:solidFill>
                      <a:srgbClr val="FFFFFF"/>
                    </a:solidFill>
                  </a:tcPr>
                </a:tc>
                <a:tc>
                  <a:txBody>
                    <a:bodyPr/>
                    <a:lstStyle/>
                    <a:p>
                      <a:pPr algn="just" fontAlgn="t"/>
                      <a:r>
                        <a:rPr lang="en-US" sz="1100">
                          <a:latin typeface="Times New Roman" panose="02020603050405020304"/>
                        </a:rPr>
                        <a:t>286.42</a:t>
                      </a:r>
                      <a:endParaRPr lang="en-US" sz="1100"/>
                    </a:p>
                  </a:txBody>
                  <a:tcPr marL="44174" marR="44174" marT="47855" marB="47855">
                    <a:lnL w="9525" cap="flat" cmpd="sng" algn="ctr">
                      <a:solidFill>
                        <a:srgbClr val="304B69"/>
                      </a:solidFill>
                      <a:prstDash val="solid"/>
                      <a:round/>
                      <a:headEnd type="none" w="med" len="med"/>
                      <a:tailEnd type="none" w="med" len="med"/>
                    </a:lnL>
                    <a:lnR w="9525" cap="flat" cmpd="sng" algn="ctr">
                      <a:solidFill>
                        <a:srgbClr val="304B69"/>
                      </a:solidFill>
                      <a:prstDash val="solid"/>
                      <a:round/>
                      <a:headEnd type="none" w="med" len="med"/>
                      <a:tailEnd type="none" w="med" len="med"/>
                    </a:lnR>
                    <a:lnT w="9525" cap="flat" cmpd="sng" algn="ctr">
                      <a:solidFill>
                        <a:srgbClr val="304B69"/>
                      </a:solidFill>
                      <a:prstDash val="solid"/>
                      <a:round/>
                      <a:headEnd type="none" w="med" len="med"/>
                      <a:tailEnd type="none" w="med" len="med"/>
                    </a:lnT>
                    <a:lnB w="9525" cap="flat" cmpd="sng" algn="ctr">
                      <a:solidFill>
                        <a:srgbClr val="304669"/>
                      </a:solidFill>
                      <a:prstDash val="solid"/>
                      <a:round/>
                      <a:headEnd type="none" w="med" len="med"/>
                      <a:tailEnd type="none" w="med" len="med"/>
                    </a:lnB>
                    <a:solidFill>
                      <a:srgbClr val="FFFFFF"/>
                    </a:solidFill>
                  </a:tcPr>
                </a:tc>
              </a:tr>
              <a:tr h="267988">
                <a:tc>
                  <a:txBody>
                    <a:bodyPr/>
                    <a:lstStyle/>
                    <a:p>
                      <a:pPr algn="just" fontAlgn="t"/>
                      <a:r>
                        <a:rPr lang="en-US" sz="1100">
                          <a:latin typeface="Times New Roman" panose="02020603050405020304"/>
                        </a:rPr>
                        <a:t>5</a:t>
                      </a:r>
                      <a:endParaRPr lang="en-US" sz="1100"/>
                    </a:p>
                  </a:txBody>
                  <a:tcPr marL="44174" marR="44174" marT="47855" marB="47855">
                    <a:lnL w="9525" cap="flat" cmpd="sng" algn="ctr">
                      <a:solidFill>
                        <a:srgbClr val="E04969"/>
                      </a:solidFill>
                      <a:prstDash val="solid"/>
                      <a:round/>
                      <a:headEnd type="none" w="med" len="med"/>
                      <a:tailEnd type="none" w="med" len="med"/>
                    </a:lnL>
                    <a:lnR w="9525" cap="flat" cmpd="sng" algn="ctr">
                      <a:solidFill>
                        <a:srgbClr val="184869"/>
                      </a:solidFill>
                      <a:prstDash val="solid"/>
                      <a:round/>
                      <a:headEnd type="none" w="med" len="med"/>
                      <a:tailEnd type="none" w="med" len="med"/>
                    </a:lnR>
                    <a:lnT w="9525" cap="flat" cmpd="sng" algn="ctr">
                      <a:solidFill>
                        <a:srgbClr val="E04969"/>
                      </a:solidFill>
                      <a:prstDash val="solid"/>
                      <a:round/>
                      <a:headEnd type="none" w="med" len="med"/>
                      <a:tailEnd type="none" w="med" len="med"/>
                    </a:lnT>
                    <a:lnB w="9525" cap="flat" cmpd="sng" algn="ctr">
                      <a:solidFill>
                        <a:srgbClr val="C84269"/>
                      </a:solidFill>
                      <a:prstDash val="solid"/>
                      <a:round/>
                      <a:headEnd type="none" w="med" len="med"/>
                      <a:tailEnd type="none" w="med" len="med"/>
                    </a:lnB>
                    <a:solidFill>
                      <a:srgbClr val="FFFFFF"/>
                    </a:solidFill>
                  </a:tcPr>
                </a:tc>
                <a:tc>
                  <a:txBody>
                    <a:bodyPr/>
                    <a:lstStyle/>
                    <a:p>
                      <a:pPr algn="just" fontAlgn="t"/>
                      <a:r>
                        <a:rPr lang="en-US" sz="1100">
                          <a:latin typeface="Times New Roman" panose="02020603050405020304"/>
                        </a:rPr>
                        <a:t>Jharkhand</a:t>
                      </a:r>
                      <a:endParaRPr lang="en-US" sz="1100"/>
                    </a:p>
                  </a:txBody>
                  <a:tcPr marL="44174" marR="44174" marT="47855" marB="47855">
                    <a:lnL w="9525" cap="flat" cmpd="sng" algn="ctr">
                      <a:solidFill>
                        <a:srgbClr val="184869"/>
                      </a:solidFill>
                      <a:prstDash val="solid"/>
                      <a:round/>
                      <a:headEnd type="none" w="med" len="med"/>
                      <a:tailEnd type="none" w="med" len="med"/>
                    </a:lnL>
                    <a:lnR w="9525" cap="flat" cmpd="sng" algn="ctr">
                      <a:solidFill>
                        <a:srgbClr val="484769"/>
                      </a:solidFill>
                      <a:prstDash val="solid"/>
                      <a:round/>
                      <a:headEnd type="none" w="med" len="med"/>
                      <a:tailEnd type="none" w="med" len="med"/>
                    </a:lnR>
                    <a:lnT w="9525" cap="flat" cmpd="sng" algn="ctr">
                      <a:solidFill>
                        <a:srgbClr val="184869"/>
                      </a:solidFill>
                      <a:prstDash val="solid"/>
                      <a:round/>
                      <a:headEnd type="none" w="med" len="med"/>
                      <a:tailEnd type="none" w="med" len="med"/>
                    </a:lnT>
                    <a:lnB w="9525" cap="flat" cmpd="sng" algn="ctr">
                      <a:solidFill>
                        <a:srgbClr val="180C66"/>
                      </a:solidFill>
                      <a:prstDash val="solid"/>
                      <a:round/>
                      <a:headEnd type="none" w="med" len="med"/>
                      <a:tailEnd type="none" w="med" len="med"/>
                    </a:lnB>
                    <a:solidFill>
                      <a:srgbClr val="FFFFFF"/>
                    </a:solidFill>
                  </a:tcPr>
                </a:tc>
                <a:tc>
                  <a:txBody>
                    <a:bodyPr/>
                    <a:lstStyle/>
                    <a:p>
                      <a:pPr algn="just" fontAlgn="t"/>
                      <a:r>
                        <a:rPr lang="en-US" sz="1100">
                          <a:latin typeface="Times New Roman" panose="02020603050405020304"/>
                        </a:rPr>
                        <a:t>3400</a:t>
                      </a:r>
                      <a:endParaRPr lang="en-US" sz="1100"/>
                    </a:p>
                  </a:txBody>
                  <a:tcPr marL="44174" marR="44174" marT="47855" marB="47855">
                    <a:lnL w="9525" cap="flat" cmpd="sng" algn="ctr">
                      <a:solidFill>
                        <a:srgbClr val="484769"/>
                      </a:solidFill>
                      <a:prstDash val="solid"/>
                      <a:round/>
                      <a:headEnd type="none" w="med" len="med"/>
                      <a:tailEnd type="none" w="med" len="med"/>
                    </a:lnL>
                    <a:lnR w="9525" cap="flat" cmpd="sng" algn="ctr">
                      <a:solidFill>
                        <a:srgbClr val="304669"/>
                      </a:solidFill>
                      <a:prstDash val="solid"/>
                      <a:round/>
                      <a:headEnd type="none" w="med" len="med"/>
                      <a:tailEnd type="none" w="med" len="med"/>
                    </a:lnR>
                    <a:lnT w="9525" cap="flat" cmpd="sng" algn="ctr">
                      <a:solidFill>
                        <a:srgbClr val="484769"/>
                      </a:solidFill>
                      <a:prstDash val="solid"/>
                      <a:round/>
                      <a:headEnd type="none" w="med" len="med"/>
                      <a:tailEnd type="none" w="med" len="med"/>
                    </a:lnT>
                    <a:lnB w="9525" cap="flat" cmpd="sng" algn="ctr">
                      <a:solidFill>
                        <a:srgbClr val="001FEE"/>
                      </a:solidFill>
                      <a:prstDash val="solid"/>
                      <a:round/>
                      <a:headEnd type="none" w="med" len="med"/>
                      <a:tailEnd type="none" w="med" len="med"/>
                    </a:lnB>
                    <a:solidFill>
                      <a:srgbClr val="FFFFFF"/>
                    </a:solidFill>
                  </a:tcPr>
                </a:tc>
                <a:tc>
                  <a:txBody>
                    <a:bodyPr/>
                    <a:lstStyle/>
                    <a:p>
                      <a:pPr algn="just" fontAlgn="t"/>
                      <a:r>
                        <a:rPr lang="en-US" sz="1100">
                          <a:latin typeface="Times New Roman" panose="02020603050405020304"/>
                        </a:rPr>
                        <a:t>54.10</a:t>
                      </a:r>
                      <a:endParaRPr lang="en-US" sz="1100"/>
                    </a:p>
                  </a:txBody>
                  <a:tcPr marL="44174" marR="44174" marT="47855" marB="47855">
                    <a:lnL w="9525" cap="flat" cmpd="sng" algn="ctr">
                      <a:solidFill>
                        <a:srgbClr val="304669"/>
                      </a:solidFill>
                      <a:prstDash val="solid"/>
                      <a:round/>
                      <a:headEnd type="none" w="med" len="med"/>
                      <a:tailEnd type="none" w="med" len="med"/>
                    </a:lnL>
                    <a:lnR w="9525" cap="flat" cmpd="sng" algn="ctr">
                      <a:solidFill>
                        <a:srgbClr val="304669"/>
                      </a:solidFill>
                      <a:prstDash val="solid"/>
                      <a:round/>
                      <a:headEnd type="none" w="med" len="med"/>
                      <a:tailEnd type="none" w="med" len="med"/>
                    </a:lnR>
                    <a:lnT w="9525" cap="flat" cmpd="sng" algn="ctr">
                      <a:solidFill>
                        <a:srgbClr val="304669"/>
                      </a:solidFill>
                      <a:prstDash val="solid"/>
                      <a:round/>
                      <a:headEnd type="none" w="med" len="med"/>
                      <a:tailEnd type="none" w="med" len="med"/>
                    </a:lnT>
                    <a:lnB w="9525" cap="flat" cmpd="sng" algn="ctr">
                      <a:solidFill>
                        <a:srgbClr val="E0338E"/>
                      </a:solidFill>
                      <a:prstDash val="solid"/>
                      <a:round/>
                      <a:headEnd type="none" w="med" len="med"/>
                      <a:tailEnd type="none" w="med" len="med"/>
                    </a:lnB>
                    <a:solidFill>
                      <a:srgbClr val="FFFFFF"/>
                    </a:solidFill>
                  </a:tcPr>
                </a:tc>
              </a:tr>
              <a:tr h="267988">
                <a:tc>
                  <a:txBody>
                    <a:bodyPr/>
                    <a:lstStyle/>
                    <a:p>
                      <a:pPr algn="just" fontAlgn="t"/>
                      <a:r>
                        <a:rPr lang="en-US" sz="1100">
                          <a:latin typeface="Times New Roman" panose="02020603050405020304"/>
                        </a:rPr>
                        <a:t>6.</a:t>
                      </a:r>
                      <a:endParaRPr lang="en-US" sz="1100"/>
                    </a:p>
                  </a:txBody>
                  <a:tcPr marL="44174" marR="44174" marT="47855" marB="47855">
                    <a:lnL w="9525" cap="flat" cmpd="sng" algn="ctr">
                      <a:solidFill>
                        <a:srgbClr val="C84269"/>
                      </a:solidFill>
                      <a:prstDash val="solid"/>
                      <a:round/>
                      <a:headEnd type="none" w="med" len="med"/>
                      <a:tailEnd type="none" w="med" len="med"/>
                    </a:lnL>
                    <a:lnR w="9525" cap="flat" cmpd="sng" algn="ctr">
                      <a:solidFill>
                        <a:srgbClr val="180C66"/>
                      </a:solidFill>
                      <a:prstDash val="solid"/>
                      <a:round/>
                      <a:headEnd type="none" w="med" len="med"/>
                      <a:tailEnd type="none" w="med" len="med"/>
                    </a:lnR>
                    <a:lnT w="9525" cap="flat" cmpd="sng" algn="ctr">
                      <a:solidFill>
                        <a:srgbClr val="C84269"/>
                      </a:solidFill>
                      <a:prstDash val="solid"/>
                      <a:round/>
                      <a:headEnd type="none" w="med" len="med"/>
                      <a:tailEnd type="none" w="med" len="med"/>
                    </a:lnT>
                    <a:lnB w="9525" cap="flat" cmpd="sng" algn="ctr">
                      <a:solidFill>
                        <a:srgbClr val="60368E"/>
                      </a:solidFill>
                      <a:prstDash val="solid"/>
                      <a:round/>
                      <a:headEnd type="none" w="med" len="med"/>
                      <a:tailEnd type="none" w="med" len="med"/>
                    </a:lnB>
                    <a:solidFill>
                      <a:srgbClr val="FFFFFF"/>
                    </a:solidFill>
                  </a:tcPr>
                </a:tc>
                <a:tc>
                  <a:txBody>
                    <a:bodyPr/>
                    <a:lstStyle/>
                    <a:p>
                      <a:pPr algn="just" fontAlgn="t"/>
                      <a:r>
                        <a:rPr lang="en-US" sz="1100">
                          <a:latin typeface="Times New Roman" panose="02020603050405020304"/>
                        </a:rPr>
                        <a:t>Odisha</a:t>
                      </a:r>
                      <a:endParaRPr lang="en-US" sz="1100"/>
                    </a:p>
                  </a:txBody>
                  <a:tcPr marL="44174" marR="44174" marT="47855" marB="47855">
                    <a:lnL w="9525" cap="flat" cmpd="sng" algn="ctr">
                      <a:solidFill>
                        <a:srgbClr val="180C66"/>
                      </a:solidFill>
                      <a:prstDash val="solid"/>
                      <a:round/>
                      <a:headEnd type="none" w="med" len="med"/>
                      <a:tailEnd type="none" w="med" len="med"/>
                    </a:lnL>
                    <a:lnR w="9525" cap="flat" cmpd="sng" algn="ctr">
                      <a:solidFill>
                        <a:srgbClr val="001FEE"/>
                      </a:solidFill>
                      <a:prstDash val="solid"/>
                      <a:round/>
                      <a:headEnd type="none" w="med" len="med"/>
                      <a:tailEnd type="none" w="med" len="med"/>
                    </a:lnR>
                    <a:lnT w="9525" cap="flat" cmpd="sng" algn="ctr">
                      <a:solidFill>
                        <a:srgbClr val="180C66"/>
                      </a:solidFill>
                      <a:prstDash val="solid"/>
                      <a:round/>
                      <a:headEnd type="none" w="med" len="med"/>
                      <a:tailEnd type="none" w="med" len="med"/>
                    </a:lnT>
                    <a:lnB w="9525" cap="flat" cmpd="sng" algn="ctr">
                      <a:solidFill>
                        <a:srgbClr val="B0388E"/>
                      </a:solidFill>
                      <a:prstDash val="solid"/>
                      <a:round/>
                      <a:headEnd type="none" w="med" len="med"/>
                      <a:tailEnd type="none" w="med" len="med"/>
                    </a:lnB>
                    <a:solidFill>
                      <a:srgbClr val="FFFFFF"/>
                    </a:solidFill>
                  </a:tcPr>
                </a:tc>
                <a:tc>
                  <a:txBody>
                    <a:bodyPr/>
                    <a:lstStyle/>
                    <a:p>
                      <a:pPr algn="just" fontAlgn="t"/>
                      <a:r>
                        <a:rPr lang="en-US" sz="1100">
                          <a:latin typeface="Times New Roman" panose="02020603050405020304"/>
                        </a:rPr>
                        <a:t>24000</a:t>
                      </a:r>
                      <a:endParaRPr lang="en-US" sz="1100"/>
                    </a:p>
                  </a:txBody>
                  <a:tcPr marL="44174" marR="44174" marT="47855" marB="47855">
                    <a:lnL w="9525" cap="flat" cmpd="sng" algn="ctr">
                      <a:solidFill>
                        <a:srgbClr val="001FEE"/>
                      </a:solidFill>
                      <a:prstDash val="solid"/>
                      <a:round/>
                      <a:headEnd type="none" w="med" len="med"/>
                      <a:tailEnd type="none" w="med" len="med"/>
                    </a:lnL>
                    <a:lnR w="9525" cap="flat" cmpd="sng" algn="ctr">
                      <a:solidFill>
                        <a:srgbClr val="E0338E"/>
                      </a:solidFill>
                      <a:prstDash val="solid"/>
                      <a:round/>
                      <a:headEnd type="none" w="med" len="med"/>
                      <a:tailEnd type="none" w="med" len="med"/>
                    </a:lnR>
                    <a:lnT w="9525" cap="flat" cmpd="sng" algn="ctr">
                      <a:solidFill>
                        <a:srgbClr val="001FEE"/>
                      </a:solidFill>
                      <a:prstDash val="solid"/>
                      <a:round/>
                      <a:headEnd type="none" w="med" len="med"/>
                      <a:tailEnd type="none" w="med" len="med"/>
                    </a:lnT>
                    <a:lnB w="9525" cap="flat" cmpd="sng" algn="ctr">
                      <a:solidFill>
                        <a:srgbClr val="803F8E"/>
                      </a:solidFill>
                      <a:prstDash val="solid"/>
                      <a:round/>
                      <a:headEnd type="none" w="med" len="med"/>
                      <a:tailEnd type="none" w="med" len="med"/>
                    </a:lnB>
                    <a:solidFill>
                      <a:srgbClr val="FFFFFF"/>
                    </a:solidFill>
                  </a:tcPr>
                </a:tc>
                <a:tc>
                  <a:txBody>
                    <a:bodyPr/>
                    <a:lstStyle/>
                    <a:p>
                      <a:pPr algn="just" fontAlgn="t"/>
                      <a:r>
                        <a:rPr lang="en-US" sz="1100">
                          <a:latin typeface="Times New Roman" panose="02020603050405020304"/>
                        </a:rPr>
                        <a:t>381.89</a:t>
                      </a:r>
                      <a:endParaRPr lang="en-US" sz="1100"/>
                    </a:p>
                  </a:txBody>
                  <a:tcPr marL="44174" marR="44174" marT="47855" marB="47855">
                    <a:lnL w="9525" cap="flat" cmpd="sng" algn="ctr">
                      <a:solidFill>
                        <a:srgbClr val="E0338E"/>
                      </a:solidFill>
                      <a:prstDash val="solid"/>
                      <a:round/>
                      <a:headEnd type="none" w="med" len="med"/>
                      <a:tailEnd type="none" w="med" len="med"/>
                    </a:lnL>
                    <a:lnR w="9525" cap="flat" cmpd="sng" algn="ctr">
                      <a:solidFill>
                        <a:srgbClr val="E0338E"/>
                      </a:solidFill>
                      <a:prstDash val="solid"/>
                      <a:round/>
                      <a:headEnd type="none" w="med" len="med"/>
                      <a:tailEnd type="none" w="med" len="med"/>
                    </a:lnR>
                    <a:lnT w="9525" cap="flat" cmpd="sng" algn="ctr">
                      <a:solidFill>
                        <a:srgbClr val="E0338E"/>
                      </a:solidFill>
                      <a:prstDash val="solid"/>
                      <a:round/>
                      <a:headEnd type="none" w="med" len="med"/>
                      <a:tailEnd type="none" w="med" len="med"/>
                    </a:lnT>
                    <a:lnB w="9525" cap="flat" cmpd="sng" algn="ctr">
                      <a:solidFill>
                        <a:srgbClr val="B0898E"/>
                      </a:solidFill>
                      <a:prstDash val="solid"/>
                      <a:round/>
                      <a:headEnd type="none" w="med" len="med"/>
                      <a:tailEnd type="none" w="med" len="med"/>
                    </a:lnB>
                    <a:solidFill>
                      <a:srgbClr val="FFFFFF"/>
                    </a:solidFill>
                  </a:tcPr>
                </a:tc>
              </a:tr>
              <a:tr h="267988">
                <a:tc>
                  <a:txBody>
                    <a:bodyPr/>
                    <a:lstStyle/>
                    <a:p>
                      <a:pPr algn="just" fontAlgn="t"/>
                      <a:r>
                        <a:rPr lang="en-US" sz="1100">
                          <a:latin typeface="Times New Roman" panose="02020603050405020304"/>
                        </a:rPr>
                        <a:t>7.</a:t>
                      </a:r>
                      <a:endParaRPr lang="en-US" sz="1100"/>
                    </a:p>
                  </a:txBody>
                  <a:tcPr marL="44174" marR="44174" marT="47855" marB="47855">
                    <a:lnL w="9525" cap="flat" cmpd="sng" algn="ctr">
                      <a:solidFill>
                        <a:srgbClr val="60368E"/>
                      </a:solidFill>
                      <a:prstDash val="solid"/>
                      <a:round/>
                      <a:headEnd type="none" w="med" len="med"/>
                      <a:tailEnd type="none" w="med" len="med"/>
                    </a:lnL>
                    <a:lnR w="9525" cap="flat" cmpd="sng" algn="ctr">
                      <a:solidFill>
                        <a:srgbClr val="B0388E"/>
                      </a:solidFill>
                      <a:prstDash val="solid"/>
                      <a:round/>
                      <a:headEnd type="none" w="med" len="med"/>
                      <a:tailEnd type="none" w="med" len="med"/>
                    </a:lnR>
                    <a:lnT w="9525" cap="flat" cmpd="sng" algn="ctr">
                      <a:solidFill>
                        <a:srgbClr val="60368E"/>
                      </a:solidFill>
                      <a:prstDash val="solid"/>
                      <a:round/>
                      <a:headEnd type="none" w="med" len="med"/>
                      <a:tailEnd type="none" w="med" len="med"/>
                    </a:lnT>
                    <a:lnB w="9525" cap="flat" cmpd="sng" algn="ctr">
                      <a:solidFill>
                        <a:srgbClr val="C88B8E"/>
                      </a:solidFill>
                      <a:prstDash val="solid"/>
                      <a:round/>
                      <a:headEnd type="none" w="med" len="med"/>
                      <a:tailEnd type="none" w="med" len="med"/>
                    </a:lnB>
                    <a:solidFill>
                      <a:srgbClr val="FFFFFF"/>
                    </a:solidFill>
                  </a:tcPr>
                </a:tc>
                <a:tc>
                  <a:txBody>
                    <a:bodyPr/>
                    <a:lstStyle/>
                    <a:p>
                      <a:pPr algn="just" fontAlgn="t"/>
                      <a:r>
                        <a:rPr lang="en-US" sz="1100">
                          <a:latin typeface="Times New Roman" panose="02020603050405020304"/>
                        </a:rPr>
                        <a:t>Madhya Pradesh</a:t>
                      </a:r>
                      <a:endParaRPr lang="en-US" sz="1100"/>
                    </a:p>
                  </a:txBody>
                  <a:tcPr marL="44174" marR="44174" marT="47855" marB="47855">
                    <a:lnL w="9525" cap="flat" cmpd="sng" algn="ctr">
                      <a:solidFill>
                        <a:srgbClr val="B0388E"/>
                      </a:solidFill>
                      <a:prstDash val="solid"/>
                      <a:round/>
                      <a:headEnd type="none" w="med" len="med"/>
                      <a:tailEnd type="none" w="med" len="med"/>
                    </a:lnL>
                    <a:lnR w="9525" cap="flat" cmpd="sng" algn="ctr">
                      <a:solidFill>
                        <a:srgbClr val="803F8E"/>
                      </a:solidFill>
                      <a:prstDash val="solid"/>
                      <a:round/>
                      <a:headEnd type="none" w="med" len="med"/>
                      <a:tailEnd type="none" w="med" len="med"/>
                    </a:lnR>
                    <a:lnT w="9525" cap="flat" cmpd="sng" algn="ctr">
                      <a:solidFill>
                        <a:srgbClr val="B0388E"/>
                      </a:solidFill>
                      <a:prstDash val="solid"/>
                      <a:round/>
                      <a:headEnd type="none" w="med" len="med"/>
                      <a:tailEnd type="none" w="med" len="med"/>
                    </a:lnT>
                    <a:lnB w="9525" cap="flat" cmpd="sng" algn="ctr">
                      <a:solidFill>
                        <a:srgbClr val="008D8E"/>
                      </a:solidFill>
                      <a:prstDash val="solid"/>
                      <a:round/>
                      <a:headEnd type="none" w="med" len="med"/>
                      <a:tailEnd type="none" w="med" len="med"/>
                    </a:lnB>
                    <a:solidFill>
                      <a:srgbClr val="FFFFFF"/>
                    </a:solidFill>
                  </a:tcPr>
                </a:tc>
                <a:tc>
                  <a:txBody>
                    <a:bodyPr/>
                    <a:lstStyle/>
                    <a:p>
                      <a:pPr algn="just" fontAlgn="t"/>
                      <a:r>
                        <a:rPr lang="en-US" sz="1100">
                          <a:latin typeface="Times New Roman" panose="02020603050405020304"/>
                        </a:rPr>
                        <a:t>99000</a:t>
                      </a:r>
                      <a:endParaRPr lang="en-US" sz="1100"/>
                    </a:p>
                  </a:txBody>
                  <a:tcPr marL="44174" marR="44174" marT="47855" marB="47855">
                    <a:lnL w="9525" cap="flat" cmpd="sng" algn="ctr">
                      <a:solidFill>
                        <a:srgbClr val="803F8E"/>
                      </a:solidFill>
                      <a:prstDash val="solid"/>
                      <a:round/>
                      <a:headEnd type="none" w="med" len="med"/>
                      <a:tailEnd type="none" w="med" len="med"/>
                    </a:lnL>
                    <a:lnR w="9525" cap="flat" cmpd="sng" algn="ctr">
                      <a:solidFill>
                        <a:srgbClr val="B0898E"/>
                      </a:solidFill>
                      <a:prstDash val="solid"/>
                      <a:round/>
                      <a:headEnd type="none" w="med" len="med"/>
                      <a:tailEnd type="none" w="med" len="med"/>
                    </a:lnR>
                    <a:lnT w="9525" cap="flat" cmpd="sng" algn="ctr">
                      <a:solidFill>
                        <a:srgbClr val="803F8E"/>
                      </a:solidFill>
                      <a:prstDash val="solid"/>
                      <a:round/>
                      <a:headEnd type="none" w="med" len="med"/>
                      <a:tailEnd type="none" w="med" len="med"/>
                    </a:lnT>
                    <a:lnB w="9525" cap="flat" cmpd="sng" algn="ctr">
                      <a:solidFill>
                        <a:srgbClr val="008E8E"/>
                      </a:solidFill>
                      <a:prstDash val="solid"/>
                      <a:round/>
                      <a:headEnd type="none" w="med" len="med"/>
                      <a:tailEnd type="none" w="med" len="med"/>
                    </a:lnB>
                    <a:solidFill>
                      <a:srgbClr val="FFFFFF"/>
                    </a:solidFill>
                  </a:tcPr>
                </a:tc>
                <a:tc>
                  <a:txBody>
                    <a:bodyPr/>
                    <a:lstStyle/>
                    <a:p>
                      <a:pPr algn="just" fontAlgn="t"/>
                      <a:r>
                        <a:rPr lang="en-US" sz="1100">
                          <a:latin typeface="Times New Roman" panose="02020603050405020304"/>
                        </a:rPr>
                        <a:t>787.64</a:t>
                      </a:r>
                      <a:endParaRPr lang="en-US" sz="1100"/>
                    </a:p>
                  </a:txBody>
                  <a:tcPr marL="44174" marR="44174" marT="47855" marB="47855">
                    <a:lnL w="9525" cap="flat" cmpd="sng" algn="ctr">
                      <a:solidFill>
                        <a:srgbClr val="B0898E"/>
                      </a:solidFill>
                      <a:prstDash val="solid"/>
                      <a:round/>
                      <a:headEnd type="none" w="med" len="med"/>
                      <a:tailEnd type="none" w="med" len="med"/>
                    </a:lnL>
                    <a:lnR w="9525" cap="flat" cmpd="sng" algn="ctr">
                      <a:solidFill>
                        <a:srgbClr val="B0898E"/>
                      </a:solidFill>
                      <a:prstDash val="solid"/>
                      <a:round/>
                      <a:headEnd type="none" w="med" len="med"/>
                      <a:tailEnd type="none" w="med" len="med"/>
                    </a:lnR>
                    <a:lnT w="9525" cap="flat" cmpd="sng" algn="ctr">
                      <a:solidFill>
                        <a:srgbClr val="B0898E"/>
                      </a:solidFill>
                      <a:prstDash val="solid"/>
                      <a:round/>
                      <a:headEnd type="none" w="med" len="med"/>
                      <a:tailEnd type="none" w="med" len="med"/>
                    </a:lnT>
                    <a:lnB w="9525" cap="flat" cmpd="sng" algn="ctr">
                      <a:solidFill>
                        <a:srgbClr val="488F8E"/>
                      </a:solidFill>
                      <a:prstDash val="solid"/>
                      <a:round/>
                      <a:headEnd type="none" w="med" len="med"/>
                      <a:tailEnd type="none" w="med" len="med"/>
                    </a:lnB>
                    <a:solidFill>
                      <a:srgbClr val="FFFFFF"/>
                    </a:solidFill>
                  </a:tcPr>
                </a:tc>
              </a:tr>
              <a:tr h="267988">
                <a:tc>
                  <a:txBody>
                    <a:bodyPr/>
                    <a:lstStyle/>
                    <a:p>
                      <a:pPr algn="just" fontAlgn="t"/>
                      <a:r>
                        <a:rPr lang="en-US" sz="1100">
                          <a:latin typeface="Times New Roman" panose="02020603050405020304"/>
                        </a:rPr>
                        <a:t>8.</a:t>
                      </a:r>
                      <a:endParaRPr lang="en-US" sz="1100"/>
                    </a:p>
                  </a:txBody>
                  <a:tcPr marL="44174" marR="44174" marT="47855" marB="47855">
                    <a:lnL w="9525" cap="flat" cmpd="sng" algn="ctr">
                      <a:solidFill>
                        <a:srgbClr val="C88B8E"/>
                      </a:solidFill>
                      <a:prstDash val="solid"/>
                      <a:round/>
                      <a:headEnd type="none" w="med" len="med"/>
                      <a:tailEnd type="none" w="med" len="med"/>
                    </a:lnL>
                    <a:lnR w="9525" cap="flat" cmpd="sng" algn="ctr">
                      <a:solidFill>
                        <a:srgbClr val="008D8E"/>
                      </a:solidFill>
                      <a:prstDash val="solid"/>
                      <a:round/>
                      <a:headEnd type="none" w="med" len="med"/>
                      <a:tailEnd type="none" w="med" len="med"/>
                    </a:lnR>
                    <a:lnT w="9525" cap="flat" cmpd="sng" algn="ctr">
                      <a:solidFill>
                        <a:srgbClr val="C88B8E"/>
                      </a:solidFill>
                      <a:prstDash val="solid"/>
                      <a:round/>
                      <a:headEnd type="none" w="med" len="med"/>
                      <a:tailEnd type="none" w="med" len="med"/>
                    </a:lnT>
                    <a:lnB w="9525" cap="flat" cmpd="sng" algn="ctr">
                      <a:solidFill>
                        <a:srgbClr val="304690"/>
                      </a:solidFill>
                      <a:prstDash val="solid"/>
                      <a:round/>
                      <a:headEnd type="none" w="med" len="med"/>
                      <a:tailEnd type="none" w="med" len="med"/>
                    </a:lnB>
                    <a:solidFill>
                      <a:srgbClr val="FFFFFF"/>
                    </a:solidFill>
                  </a:tcPr>
                </a:tc>
                <a:tc>
                  <a:txBody>
                    <a:bodyPr/>
                    <a:lstStyle/>
                    <a:p>
                      <a:pPr algn="just" fontAlgn="t"/>
                      <a:r>
                        <a:rPr lang="en-US" sz="1100">
                          <a:latin typeface="Times New Roman" panose="02020603050405020304"/>
                        </a:rPr>
                        <a:t>Tamil Nadu</a:t>
                      </a:r>
                      <a:endParaRPr lang="en-US" sz="1100"/>
                    </a:p>
                  </a:txBody>
                  <a:tcPr marL="44174" marR="44174" marT="47855" marB="47855">
                    <a:lnL w="9525" cap="flat" cmpd="sng" algn="ctr">
                      <a:solidFill>
                        <a:srgbClr val="008D8E"/>
                      </a:solidFill>
                      <a:prstDash val="solid"/>
                      <a:round/>
                      <a:headEnd type="none" w="med" len="med"/>
                      <a:tailEnd type="none" w="med" len="med"/>
                    </a:lnL>
                    <a:lnR w="9525" cap="flat" cmpd="sng" algn="ctr">
                      <a:solidFill>
                        <a:srgbClr val="008E8E"/>
                      </a:solidFill>
                      <a:prstDash val="solid"/>
                      <a:round/>
                      <a:headEnd type="none" w="med" len="med"/>
                      <a:tailEnd type="none" w="med" len="med"/>
                    </a:lnR>
                    <a:lnT w="9525" cap="flat" cmpd="sng" algn="ctr">
                      <a:solidFill>
                        <a:srgbClr val="008D8E"/>
                      </a:solidFill>
                      <a:prstDash val="solid"/>
                      <a:round/>
                      <a:headEnd type="none" w="med" len="med"/>
                      <a:tailEnd type="none" w="med" len="med"/>
                    </a:lnT>
                    <a:lnB w="9525" cap="flat" cmpd="sng" algn="ctr">
                      <a:solidFill>
                        <a:srgbClr val="304690"/>
                      </a:solidFill>
                      <a:prstDash val="solid"/>
                      <a:round/>
                      <a:headEnd type="none" w="med" len="med"/>
                      <a:tailEnd type="none" w="med" len="med"/>
                    </a:lnB>
                    <a:solidFill>
                      <a:srgbClr val="FFFFFF"/>
                    </a:solidFill>
                  </a:tcPr>
                </a:tc>
                <a:tc>
                  <a:txBody>
                    <a:bodyPr/>
                    <a:lstStyle/>
                    <a:p>
                      <a:pPr algn="just" fontAlgn="t"/>
                      <a:r>
                        <a:rPr lang="en-US" sz="1100">
                          <a:latin typeface="Times New Roman" panose="02020603050405020304"/>
                        </a:rPr>
                        <a:t>2000</a:t>
                      </a:r>
                      <a:endParaRPr lang="en-US" sz="1100"/>
                    </a:p>
                  </a:txBody>
                  <a:tcPr marL="44174" marR="44174" marT="47855" marB="47855">
                    <a:lnL w="9525" cap="flat" cmpd="sng" algn="ctr">
                      <a:solidFill>
                        <a:srgbClr val="008E8E"/>
                      </a:solidFill>
                      <a:prstDash val="solid"/>
                      <a:round/>
                      <a:headEnd type="none" w="med" len="med"/>
                      <a:tailEnd type="none" w="med" len="med"/>
                    </a:lnL>
                    <a:lnR w="9525" cap="flat" cmpd="sng" algn="ctr">
                      <a:solidFill>
                        <a:srgbClr val="488F8E"/>
                      </a:solidFill>
                      <a:prstDash val="solid"/>
                      <a:round/>
                      <a:headEnd type="none" w="med" len="med"/>
                      <a:tailEnd type="none" w="med" len="med"/>
                    </a:lnR>
                    <a:lnT w="9525" cap="flat" cmpd="sng" algn="ctr">
                      <a:solidFill>
                        <a:srgbClr val="008E8E"/>
                      </a:solidFill>
                      <a:prstDash val="solid"/>
                      <a:round/>
                      <a:headEnd type="none" w="med" len="med"/>
                      <a:tailEnd type="none" w="med" len="med"/>
                    </a:lnT>
                    <a:lnB w="9525" cap="flat" cmpd="sng" algn="ctr">
                      <a:solidFill>
                        <a:srgbClr val="480770"/>
                      </a:solidFill>
                      <a:prstDash val="solid"/>
                      <a:round/>
                      <a:headEnd type="none" w="med" len="med"/>
                      <a:tailEnd type="none" w="med" len="med"/>
                    </a:lnB>
                    <a:solidFill>
                      <a:srgbClr val="FFFFFF"/>
                    </a:solidFill>
                  </a:tcPr>
                </a:tc>
                <a:tc>
                  <a:txBody>
                    <a:bodyPr/>
                    <a:lstStyle/>
                    <a:p>
                      <a:pPr algn="just" fontAlgn="t"/>
                      <a:r>
                        <a:rPr lang="en-US" sz="1100">
                          <a:latin typeface="Times New Roman" panose="02020603050405020304"/>
                        </a:rPr>
                        <a:t>31.82</a:t>
                      </a:r>
                      <a:endParaRPr lang="en-US" sz="1100"/>
                    </a:p>
                  </a:txBody>
                  <a:tcPr marL="44174" marR="44174" marT="47855" marB="47855">
                    <a:lnL w="9525" cap="flat" cmpd="sng" algn="ctr">
                      <a:solidFill>
                        <a:srgbClr val="488F8E"/>
                      </a:solidFill>
                      <a:prstDash val="solid"/>
                      <a:round/>
                      <a:headEnd type="none" w="med" len="med"/>
                      <a:tailEnd type="none" w="med" len="med"/>
                    </a:lnL>
                    <a:lnR w="9525" cap="flat" cmpd="sng" algn="ctr">
                      <a:solidFill>
                        <a:srgbClr val="488F8E"/>
                      </a:solidFill>
                      <a:prstDash val="solid"/>
                      <a:round/>
                      <a:headEnd type="none" w="med" len="med"/>
                      <a:tailEnd type="none" w="med" len="med"/>
                    </a:lnR>
                    <a:lnT w="9525" cap="flat" cmpd="sng" algn="ctr">
                      <a:solidFill>
                        <a:srgbClr val="488F8E"/>
                      </a:solidFill>
                      <a:prstDash val="solid"/>
                      <a:round/>
                      <a:headEnd type="none" w="med" len="med"/>
                      <a:tailEnd type="none" w="med" len="med"/>
                    </a:lnT>
                    <a:lnB w="9525" cap="flat" cmpd="sng" algn="ctr">
                      <a:solidFill>
                        <a:srgbClr val="98B793"/>
                      </a:solidFill>
                      <a:prstDash val="solid"/>
                      <a:round/>
                      <a:headEnd type="none" w="med" len="med"/>
                      <a:tailEnd type="none" w="med" len="med"/>
                    </a:lnB>
                    <a:solidFill>
                      <a:srgbClr val="FFFFFF"/>
                    </a:solidFill>
                  </a:tcPr>
                </a:tc>
              </a:tr>
              <a:tr h="267988">
                <a:tc gridSpan="2">
                  <a:txBody>
                    <a:bodyPr/>
                    <a:lstStyle/>
                    <a:p>
                      <a:pPr algn="just" fontAlgn="t"/>
                      <a:r>
                        <a:rPr lang="en-US" sz="1100" b="1">
                          <a:latin typeface="Times New Roman" panose="02020603050405020304"/>
                        </a:rPr>
                        <a:t>Total</a:t>
                      </a:r>
                      <a:endParaRPr lang="en-US" sz="1100"/>
                    </a:p>
                  </a:txBody>
                  <a:tcPr marL="44174" marR="44174" marT="47855" marB="47855">
                    <a:lnL w="9525" cap="flat" cmpd="sng" algn="ctr">
                      <a:solidFill>
                        <a:srgbClr val="304690"/>
                      </a:solidFill>
                      <a:prstDash val="solid"/>
                      <a:round/>
                      <a:headEnd type="none" w="med" len="med"/>
                      <a:tailEnd type="none" w="med" len="med"/>
                    </a:lnL>
                    <a:lnR w="9525" cap="flat" cmpd="sng" algn="ctr">
                      <a:solidFill>
                        <a:srgbClr val="480770"/>
                      </a:solidFill>
                      <a:prstDash val="solid"/>
                      <a:round/>
                      <a:headEnd type="none" w="med" len="med"/>
                      <a:tailEnd type="none" w="med" len="med"/>
                    </a:lnR>
                    <a:lnT w="9525" cap="flat" cmpd="sng" algn="ctr">
                      <a:solidFill>
                        <a:srgbClr val="304690"/>
                      </a:solidFill>
                      <a:prstDash val="solid"/>
                      <a:round/>
                      <a:headEnd type="none" w="med" len="med"/>
                      <a:tailEnd type="none" w="med" len="med"/>
                    </a:lnT>
                    <a:lnB w="9525" cap="flat" cmpd="sng" algn="ctr">
                      <a:solidFill>
                        <a:srgbClr val="30469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just" fontAlgn="t"/>
                      <a:r>
                        <a:rPr lang="en-US" sz="1100" b="1">
                          <a:latin typeface="Times New Roman" panose="02020603050405020304"/>
                        </a:rPr>
                        <a:t>409400</a:t>
                      </a:r>
                      <a:endParaRPr lang="en-US" sz="1100"/>
                    </a:p>
                  </a:txBody>
                  <a:tcPr marL="44174" marR="44174" marT="47855" marB="47855">
                    <a:lnL w="9525" cap="flat" cmpd="sng" algn="ctr">
                      <a:solidFill>
                        <a:srgbClr val="480770"/>
                      </a:solidFill>
                      <a:prstDash val="solid"/>
                      <a:round/>
                      <a:headEnd type="none" w="med" len="med"/>
                      <a:tailEnd type="none" w="med" len="med"/>
                    </a:lnL>
                    <a:lnR w="9525" cap="flat" cmpd="sng" algn="ctr">
                      <a:solidFill>
                        <a:srgbClr val="98B793"/>
                      </a:solidFill>
                      <a:prstDash val="solid"/>
                      <a:round/>
                      <a:headEnd type="none" w="med" len="med"/>
                      <a:tailEnd type="none" w="med" len="med"/>
                    </a:lnR>
                    <a:lnT w="9525" cap="flat" cmpd="sng" algn="ctr">
                      <a:solidFill>
                        <a:srgbClr val="480770"/>
                      </a:solidFill>
                      <a:prstDash val="solid"/>
                      <a:round/>
                      <a:headEnd type="none" w="med" len="med"/>
                      <a:tailEnd type="none" w="med" len="med"/>
                    </a:lnT>
                    <a:lnB w="9525" cap="flat" cmpd="sng" algn="ctr">
                      <a:solidFill>
                        <a:srgbClr val="480770"/>
                      </a:solidFill>
                      <a:prstDash val="solid"/>
                      <a:round/>
                      <a:headEnd type="none" w="med" len="med"/>
                      <a:tailEnd type="none" w="med" len="med"/>
                    </a:lnB>
                    <a:solidFill>
                      <a:srgbClr val="FFFFFF"/>
                    </a:solidFill>
                  </a:tcPr>
                </a:tc>
                <a:tc>
                  <a:txBody>
                    <a:bodyPr/>
                    <a:lstStyle/>
                    <a:p>
                      <a:pPr algn="just" fontAlgn="t"/>
                      <a:r>
                        <a:rPr lang="en-US" sz="1100" b="1" dirty="0">
                          <a:latin typeface="Times New Roman" panose="02020603050405020304"/>
                        </a:rPr>
                        <a:t>4980.99</a:t>
                      </a:r>
                      <a:endParaRPr lang="en-US" sz="1100" dirty="0"/>
                    </a:p>
                  </a:txBody>
                  <a:tcPr marL="44174" marR="44174" marT="47855" marB="47855">
                    <a:lnL w="9525" cap="flat" cmpd="sng" algn="ctr">
                      <a:solidFill>
                        <a:srgbClr val="98B793"/>
                      </a:solidFill>
                      <a:prstDash val="solid"/>
                      <a:round/>
                      <a:headEnd type="none" w="med" len="med"/>
                      <a:tailEnd type="none" w="med" len="med"/>
                    </a:lnL>
                    <a:lnR w="9525" cap="flat" cmpd="sng" algn="ctr">
                      <a:solidFill>
                        <a:srgbClr val="98B793"/>
                      </a:solidFill>
                      <a:prstDash val="solid"/>
                      <a:round/>
                      <a:headEnd type="none" w="med" len="med"/>
                      <a:tailEnd type="none" w="med" len="med"/>
                    </a:lnR>
                    <a:lnT w="9525" cap="flat" cmpd="sng" algn="ctr">
                      <a:solidFill>
                        <a:srgbClr val="98B793"/>
                      </a:solidFill>
                      <a:prstDash val="solid"/>
                      <a:round/>
                      <a:headEnd type="none" w="med" len="med"/>
                      <a:tailEnd type="none" w="med" len="med"/>
                    </a:lnT>
                    <a:lnB w="9525" cap="flat" cmpd="sng" algn="ctr">
                      <a:solidFill>
                        <a:srgbClr val="98B793"/>
                      </a:solidFill>
                      <a:prstDash val="solid"/>
                      <a:round/>
                      <a:headEnd type="none" w="med" len="med"/>
                      <a:tailEnd type="none" w="med" len="med"/>
                    </a:lnB>
                    <a:solidFill>
                      <a:srgbClr val="FFFFFF"/>
                    </a:solidFill>
                  </a:tcPr>
                </a:tc>
              </a:tr>
            </a:tbl>
          </a:graphicData>
        </a:graphic>
      </p:graphicFrame>
      <p:sp>
        <p:nvSpPr>
          <p:cNvPr id="6" name="Rectangle 5"/>
          <p:cNvSpPr/>
          <p:nvPr/>
        </p:nvSpPr>
        <p:spPr>
          <a:xfrm>
            <a:off x="2110154" y="3276601"/>
            <a:ext cx="5099538" cy="646331"/>
          </a:xfrm>
          <a:prstGeom prst="rect">
            <a:avLst/>
          </a:prstGeom>
        </p:spPr>
        <p:txBody>
          <a:bodyPr wrap="square">
            <a:spAutoFit/>
          </a:bodyPr>
          <a:lstStyle/>
          <a:p>
            <a:r>
              <a:rPr lang="en-US" b="1" u="sng" dirty="0"/>
              <a:t>The State –wise details of funds released under BPKP</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8077200" cy="838200"/>
          </a:xfrm>
        </p:spPr>
        <p:style>
          <a:lnRef idx="0">
            <a:schemeClr val="accent4"/>
          </a:lnRef>
          <a:fillRef idx="3">
            <a:schemeClr val="accent4"/>
          </a:fillRef>
          <a:effectRef idx="3">
            <a:schemeClr val="accent4"/>
          </a:effectRef>
          <a:fontRef idx="minor">
            <a:schemeClr val="lt1"/>
          </a:fontRef>
        </p:style>
        <p:txBody>
          <a:bodyPr>
            <a:noAutofit/>
          </a:bodyPr>
          <a:lstStyle/>
          <a:p>
            <a:r>
              <a:rPr lang="en-IN" sz="3200" b="1" dirty="0">
                <a:solidFill>
                  <a:schemeClr val="tx1"/>
                </a:solidFill>
              </a:rPr>
              <a:t>Regulation of Domestic Organic Market</a:t>
            </a:r>
          </a:p>
        </p:txBody>
      </p:sp>
      <p:graphicFrame>
        <p:nvGraphicFramePr>
          <p:cNvPr id="10" name="Content Placeholder 9"/>
          <p:cNvGraphicFramePr>
            <a:graphicFrameLocks noGrp="1"/>
          </p:cNvGraphicFramePr>
          <p:nvPr>
            <p:ph idx="1"/>
          </p:nvPr>
        </p:nvGraphicFramePr>
        <p:xfrm>
          <a:off x="1055077" y="914400"/>
          <a:ext cx="7596554"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3602" name="AutoShape 2" descr="Image result for jaivik bharat logo"/>
          <p:cNvSpPr>
            <a:spLocks noChangeAspect="1" noChangeArrowheads="1"/>
          </p:cNvSpPr>
          <p:nvPr/>
        </p:nvSpPr>
        <p:spPr bwMode="auto">
          <a:xfrm>
            <a:off x="155577" y="-136523"/>
            <a:ext cx="296863" cy="296863"/>
          </a:xfrm>
          <a:prstGeom prst="rect">
            <a:avLst/>
          </a:prstGeom>
          <a:noFill/>
        </p:spPr>
        <p:txBody>
          <a:bodyPr vert="horz" wrap="square" lIns="91418" tIns="45709" rIns="91418" bIns="45709" numCol="1" anchor="t" anchorCtr="0" compatLnSpc="1"/>
          <a:lstStyle/>
          <a:p>
            <a:pPr defTabSz="914400"/>
            <a:endParaRPr lang="en-IN" dirty="0">
              <a:solidFill>
                <a:prstClr val="black"/>
              </a:solidFill>
            </a:endParaRPr>
          </a:p>
        </p:txBody>
      </p:sp>
      <p:sp>
        <p:nvSpPr>
          <p:cNvPr id="153604" name="AutoShape 4" descr="Image result for jaivik bharat logo"/>
          <p:cNvSpPr>
            <a:spLocks noChangeAspect="1" noChangeArrowheads="1"/>
          </p:cNvSpPr>
          <p:nvPr/>
        </p:nvSpPr>
        <p:spPr bwMode="auto">
          <a:xfrm>
            <a:off x="155577" y="-136523"/>
            <a:ext cx="296863" cy="296863"/>
          </a:xfrm>
          <a:prstGeom prst="rect">
            <a:avLst/>
          </a:prstGeom>
          <a:noFill/>
        </p:spPr>
        <p:txBody>
          <a:bodyPr vert="horz" wrap="square" lIns="91418" tIns="45709" rIns="91418" bIns="45709" numCol="1" anchor="t" anchorCtr="0" compatLnSpc="1"/>
          <a:lstStyle/>
          <a:p>
            <a:pPr defTabSz="914400"/>
            <a:endParaRPr lang="en-IN" dirty="0">
              <a:solidFill>
                <a:prstClr val="black"/>
              </a:solidFill>
            </a:endParaRPr>
          </a:p>
        </p:txBody>
      </p:sp>
      <p:pic>
        <p:nvPicPr>
          <p:cNvPr id="153606" name="Picture 6" descr="Image result for jaivik bharat logo"/>
          <p:cNvPicPr>
            <a:picLocks noChangeAspect="1" noChangeArrowheads="1"/>
          </p:cNvPicPr>
          <p:nvPr/>
        </p:nvPicPr>
        <p:blipFill>
          <a:blip r:embed="rId7" cstate="print"/>
          <a:srcRect l="14579" r="18359"/>
          <a:stretch>
            <a:fillRect/>
          </a:stretch>
        </p:blipFill>
        <p:spPr bwMode="auto">
          <a:xfrm>
            <a:off x="844061" y="3200400"/>
            <a:ext cx="2007314" cy="1676400"/>
          </a:xfrm>
          <a:prstGeom prst="rect">
            <a:avLst/>
          </a:prstGeom>
          <a:noFill/>
        </p:spPr>
      </p:pic>
      <p:pic>
        <p:nvPicPr>
          <p:cNvPr id="8" name="Picture 4" descr="LOGO45"/>
          <p:cNvPicPr>
            <a:picLocks noChangeAspect="1" noChangeArrowheads="1"/>
          </p:cNvPicPr>
          <p:nvPr/>
        </p:nvPicPr>
        <p:blipFill>
          <a:blip r:embed="rId8" cstate="print"/>
          <a:srcRect/>
          <a:stretch>
            <a:fillRect/>
          </a:stretch>
        </p:blipFill>
        <p:spPr bwMode="auto">
          <a:xfrm>
            <a:off x="1195756" y="1143008"/>
            <a:ext cx="1259537" cy="1796325"/>
          </a:xfrm>
          <a:prstGeom prst="rect">
            <a:avLst/>
          </a:prstGeom>
          <a:noFill/>
          <a:ln w="9525">
            <a:noFill/>
            <a:miter lim="800000"/>
            <a:headEnd/>
            <a:tailEnd/>
          </a:ln>
        </p:spPr>
      </p:pic>
      <p:sp>
        <p:nvSpPr>
          <p:cNvPr id="9" name="Title 1"/>
          <p:cNvSpPr txBox="1"/>
          <p:nvPr/>
        </p:nvSpPr>
        <p:spPr>
          <a:xfrm>
            <a:off x="0" y="0"/>
            <a:ext cx="990600" cy="6858000"/>
          </a:xfrm>
          <a:prstGeom prst="rect">
            <a:avLst/>
          </a:prstGeom>
          <a:solidFill>
            <a:srgbClr val="FF6600"/>
          </a:solidFill>
        </p:spPr>
        <p:txBody>
          <a:bodyPr vert="vert270" lIns="91418" tIns="45709" rIns="91418" bIns="45709" anchor="ctr">
            <a:normAutofit fontScale="97500"/>
          </a:bodyPr>
          <a:lstStyle/>
          <a:p>
            <a:pPr algn="ctr" defTabSz="914400"/>
            <a:r>
              <a:rPr lang="en-IN" sz="4400" b="1" dirty="0">
                <a:solidFill>
                  <a:srgbClr val="0000FF"/>
                </a:solidFill>
              </a:rPr>
              <a:t>PGS-India</a:t>
            </a:r>
          </a:p>
        </p:txBody>
      </p:sp>
      <p:graphicFrame>
        <p:nvGraphicFramePr>
          <p:cNvPr id="11" name="Content Placeholder 5"/>
          <p:cNvGraphicFramePr/>
          <p:nvPr/>
        </p:nvGraphicFramePr>
        <p:xfrm>
          <a:off x="1547457" y="3810019"/>
          <a:ext cx="7319597" cy="447650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2290" name="Picture 2"/>
          <p:cNvPicPr>
            <a:picLocks noChangeAspect="1" noChangeArrowheads="1"/>
          </p:cNvPicPr>
          <p:nvPr/>
        </p:nvPicPr>
        <p:blipFill>
          <a:blip r:embed="rId14" cstate="print"/>
          <a:srcRect/>
          <a:stretch>
            <a:fillRect/>
          </a:stretch>
        </p:blipFill>
        <p:spPr bwMode="auto">
          <a:xfrm>
            <a:off x="6937068" y="1219202"/>
            <a:ext cx="2206932" cy="35052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079292"/>
          </a:xfrm>
          <a:solidFill>
            <a:srgbClr val="00B050"/>
          </a:solidFill>
          <a:ln>
            <a:noFill/>
          </a:ln>
        </p:spPr>
        <p:style>
          <a:lnRef idx="0">
            <a:schemeClr val="accent2"/>
          </a:lnRef>
          <a:fillRef idx="3">
            <a:schemeClr val="accent2"/>
          </a:fillRef>
          <a:effectRef idx="3">
            <a:schemeClr val="accent2"/>
          </a:effectRef>
          <a:fontRef idx="minor">
            <a:schemeClr val="lt1"/>
          </a:fontRef>
        </p:style>
        <p:txBody>
          <a:bodyPr>
            <a:normAutofit fontScale="90000"/>
          </a:bodyPr>
          <a:lstStyle/>
          <a:p>
            <a:pPr algn="ctr"/>
            <a:r>
              <a:rPr lang="en-IN" b="1" dirty="0">
                <a:solidFill>
                  <a:schemeClr val="bg1"/>
                </a:solidFill>
              </a:rPr>
              <a:t>Steps for Obtaining </a:t>
            </a:r>
            <a:r>
              <a:rPr lang="en-IN" b="1" dirty="0" err="1">
                <a:solidFill>
                  <a:schemeClr val="bg1"/>
                </a:solidFill>
              </a:rPr>
              <a:t>Jaivik</a:t>
            </a:r>
            <a:r>
              <a:rPr lang="en-IN" b="1" dirty="0">
                <a:solidFill>
                  <a:schemeClr val="bg1"/>
                </a:solidFill>
              </a:rPr>
              <a:t> Bharat Logo</a:t>
            </a:r>
          </a:p>
        </p:txBody>
      </p:sp>
      <p:graphicFrame>
        <p:nvGraphicFramePr>
          <p:cNvPr id="5" name="Content Placeholder 4"/>
          <p:cNvGraphicFramePr>
            <a:graphicFrameLocks noGrp="1"/>
          </p:cNvGraphicFramePr>
          <p:nvPr>
            <p:ph idx="1"/>
          </p:nvPr>
        </p:nvGraphicFramePr>
        <p:xfrm>
          <a:off x="4463331" y="1319149"/>
          <a:ext cx="5284033" cy="48428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193" name="Picture 1"/>
          <p:cNvPicPr>
            <a:picLocks noChangeAspect="1" noChangeArrowheads="1"/>
          </p:cNvPicPr>
          <p:nvPr/>
        </p:nvPicPr>
        <p:blipFill>
          <a:blip r:embed="rId7" cstate="print"/>
          <a:srcRect t="3484" b="11066"/>
          <a:stretch>
            <a:fillRect/>
          </a:stretch>
        </p:blipFill>
        <p:spPr bwMode="auto">
          <a:xfrm>
            <a:off x="70340" y="1143019"/>
            <a:ext cx="4977624" cy="2978045"/>
          </a:xfrm>
          <a:prstGeom prst="rect">
            <a:avLst/>
          </a:prstGeom>
          <a:noFill/>
          <a:ln w="9525">
            <a:noFill/>
            <a:miter lim="800000"/>
            <a:headEnd/>
            <a:tailEnd/>
          </a:ln>
        </p:spPr>
      </p:pic>
      <p:pic>
        <p:nvPicPr>
          <p:cNvPr id="6" name="Picture 5"/>
          <p:cNvPicPr/>
          <p:nvPr/>
        </p:nvPicPr>
        <p:blipFill rotWithShape="1">
          <a:blip r:embed="rId8" cstate="print"/>
          <a:srcRect r="5980" b="4134"/>
          <a:stretch>
            <a:fillRect/>
          </a:stretch>
        </p:blipFill>
        <p:spPr bwMode="auto">
          <a:xfrm>
            <a:off x="41513" y="4267200"/>
            <a:ext cx="4952520" cy="2470878"/>
          </a:xfrm>
          <a:prstGeom prst="rect">
            <a:avLst/>
          </a:prstGeom>
          <a:ln w="76200">
            <a:solidFill>
              <a:srgbClr val="01773C"/>
            </a:solidFill>
          </a:ln>
          <a:effectLst>
            <a:outerShdw blurRad="292100" dist="139700" dir="2700000" algn="tl" rotWithShape="0">
              <a:srgbClr val="333333">
                <a:alpha val="65000"/>
              </a:srgbClr>
            </a:outerShdw>
          </a:effectLst>
        </p:spPr>
      </p:pic>
      <p:sp>
        <p:nvSpPr>
          <p:cNvPr id="7" name="Rectangle 6"/>
          <p:cNvSpPr/>
          <p:nvPr/>
        </p:nvSpPr>
        <p:spPr>
          <a:xfrm>
            <a:off x="4198662" y="6334780"/>
            <a:ext cx="5281210" cy="523198"/>
          </a:xfrm>
          <a:prstGeom prst="rect">
            <a:avLst/>
          </a:prstGeom>
        </p:spPr>
        <p:txBody>
          <a:bodyPr wrap="none" lIns="91418" tIns="45709" rIns="91418" bIns="45709">
            <a:spAutoFit/>
          </a:bodyPr>
          <a:lstStyle/>
          <a:p>
            <a:pPr algn="ctr"/>
            <a:r>
              <a:rPr lang="en-IN" sz="2800" b="1" dirty="0"/>
              <a:t>https://jaivikbharat.fssai.gov.in/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417638"/>
          </a:xfrm>
          <a:solidFill>
            <a:srgbClr val="00B050"/>
          </a:solidFill>
          <a:ln>
            <a:noFill/>
          </a:ln>
        </p:spPr>
        <p:style>
          <a:lnRef idx="1">
            <a:schemeClr val="accent3"/>
          </a:lnRef>
          <a:fillRef idx="2">
            <a:schemeClr val="accent3"/>
          </a:fillRef>
          <a:effectRef idx="1">
            <a:schemeClr val="accent3"/>
          </a:effectRef>
          <a:fontRef idx="minor">
            <a:schemeClr val="dk1"/>
          </a:fontRef>
        </p:style>
        <p:txBody>
          <a:bodyPr>
            <a:noAutofit/>
          </a:bodyPr>
          <a:lstStyle/>
          <a:p>
            <a:r>
              <a:rPr lang="en-US" sz="4000" b="1" dirty="0">
                <a:solidFill>
                  <a:schemeClr val="bg1"/>
                </a:solidFill>
              </a:rPr>
              <a:t>National Centre for Organic and Natural Farming</a:t>
            </a:r>
            <a:endParaRPr lang="en-US" sz="4000" b="1" dirty="0">
              <a:solidFill>
                <a:schemeClr val="bg1"/>
              </a:solidFill>
              <a:latin typeface="+mn-lt"/>
            </a:endParaRPr>
          </a:p>
        </p:txBody>
      </p:sp>
      <p:sp>
        <p:nvSpPr>
          <p:cNvPr id="6" name="Content Placeholder 5"/>
          <p:cNvSpPr>
            <a:spLocks noGrp="1"/>
          </p:cNvSpPr>
          <p:nvPr>
            <p:ph idx="1"/>
          </p:nvPr>
        </p:nvSpPr>
        <p:spPr/>
        <p:txBody>
          <a:bodyPr>
            <a:noAutofit/>
          </a:bodyPr>
          <a:lstStyle/>
          <a:p>
            <a:r>
              <a:rPr lang="en-US" sz="2800" dirty="0"/>
              <a:t>Department of Agriculture &amp; Farmers Welfare (Integrated Nutrient Management) Ministry  of Agriculture  &amp; Farmers Welfare vide its letter no. F.No.6-6/2022-INM(107114) </a:t>
            </a:r>
            <a:r>
              <a:rPr lang="en-US" sz="2800" dirty="0" err="1"/>
              <a:t>w.e.f</a:t>
            </a:r>
            <a:r>
              <a:rPr lang="en-US" sz="2800" dirty="0"/>
              <a:t> 4th  March,  2022 renamed </a:t>
            </a:r>
          </a:p>
          <a:p>
            <a:pPr>
              <a:buNone/>
            </a:pPr>
            <a:r>
              <a:rPr lang="en-US" sz="2800" b="1" dirty="0"/>
              <a:t>	National  Centre for Organic Farming (NCOF) as </a:t>
            </a:r>
          </a:p>
          <a:p>
            <a:pPr>
              <a:buNone/>
            </a:pPr>
            <a:r>
              <a:rPr lang="en-US" sz="2800" b="1" dirty="0"/>
              <a:t>  </a:t>
            </a:r>
          </a:p>
          <a:p>
            <a:pPr>
              <a:buNone/>
            </a:pPr>
            <a:r>
              <a:rPr lang="en-US" sz="2800" b="1" dirty="0"/>
              <a:t>	National Centre for Organic and Natural Farming (NCONF)</a:t>
            </a:r>
            <a:r>
              <a:rPr lang="en-US" sz="2800" dirty="0"/>
              <a:t>.</a:t>
            </a:r>
          </a:p>
          <a:p>
            <a:pPr>
              <a:buNone/>
            </a:pPr>
            <a:r>
              <a:rPr lang="en-US" sz="2800" dirty="0"/>
              <a:t/>
            </a:r>
            <a:br>
              <a:rPr lang="en-US" sz="2800" dirty="0"/>
            </a:br>
            <a:endParaRPr lang="en-US" sz="2800" dirty="0"/>
          </a:p>
          <a:p>
            <a:pPr>
              <a:buNone/>
            </a:pPr>
            <a:r>
              <a:rPr lang="en-US" sz="2800" dirty="0"/>
              <a:t/>
            </a:r>
            <a:br>
              <a:rPr lang="en-US" sz="2800" dirty="0"/>
            </a:br>
            <a:endParaRPr lang="en-US" sz="2800" dirty="0"/>
          </a:p>
        </p:txBody>
      </p:sp>
      <p:sp>
        <p:nvSpPr>
          <p:cNvPr id="7" name="Down Arrow 6"/>
          <p:cNvSpPr/>
          <p:nvPr/>
        </p:nvSpPr>
        <p:spPr>
          <a:xfrm>
            <a:off x="3962400" y="4343400"/>
            <a:ext cx="457200" cy="5334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p:txBody>
          <a:bodyPr/>
          <a:lstStyle/>
          <a:p>
            <a:endParaRPr lang="en-IN"/>
          </a:p>
        </p:txBody>
      </p:sp>
      <p:pic>
        <p:nvPicPr>
          <p:cNvPr id="1026" name="Picture 2" descr="C:\Users\ravikr66\Desktop\posters\6X3-03.jpg"/>
          <p:cNvPicPr>
            <a:picLocks noChangeAspect="1" noChangeArrowheads="1"/>
          </p:cNvPicPr>
          <p:nvPr/>
        </p:nvPicPr>
        <p:blipFill>
          <a:blip r:embed="rId2" cstate="print"/>
          <a:srcRect l="2956" t="5167" r="2956" b="5143"/>
          <a:stretch>
            <a:fillRect/>
          </a:stretch>
        </p:blipFill>
        <p:spPr bwMode="auto">
          <a:xfrm>
            <a:off x="35498" y="1052736"/>
            <a:ext cx="9001000" cy="5760640"/>
          </a:xfrm>
          <a:prstGeom prst="rect">
            <a:avLst/>
          </a:prstGeom>
          <a:noFill/>
        </p:spPr>
      </p:pic>
      <p:sp>
        <p:nvSpPr>
          <p:cNvPr id="5" name="Rectangle 4"/>
          <p:cNvSpPr/>
          <p:nvPr/>
        </p:nvSpPr>
        <p:spPr>
          <a:xfrm>
            <a:off x="0" y="-27382"/>
            <a:ext cx="9144000" cy="969474"/>
          </a:xfrm>
          <a:prstGeom prst="rect">
            <a:avLst/>
          </a:prstGeom>
        </p:spPr>
        <p:style>
          <a:lnRef idx="0">
            <a:schemeClr val="accent2"/>
          </a:lnRef>
          <a:fillRef idx="3">
            <a:schemeClr val="accent2"/>
          </a:fillRef>
          <a:effectRef idx="3">
            <a:schemeClr val="accent2"/>
          </a:effectRef>
          <a:fontRef idx="minor">
            <a:schemeClr val="lt1"/>
          </a:fontRef>
        </p:style>
        <p:txBody>
          <a:bodyPr wrap="square" lIns="91418" tIns="45709" rIns="91418" bIns="45709">
            <a:spAutoFit/>
          </a:bodyPr>
          <a:lstStyle/>
          <a:p>
            <a:pPr algn="ctr" defTabSz="914400">
              <a:spcBef>
                <a:spcPct val="0"/>
              </a:spcBef>
              <a:defRPr/>
            </a:pPr>
            <a:endParaRPr lang="en-IN" sz="1000" b="1" dirty="0">
              <a:solidFill>
                <a:prstClr val="white"/>
              </a:solidFill>
              <a:latin typeface="Times New Roman" panose="02020603050405020304" pitchFamily="18" charset="0"/>
              <a:cs typeface="Times New Roman" panose="02020603050405020304" pitchFamily="18" charset="0"/>
            </a:endParaRPr>
          </a:p>
          <a:p>
            <a:pPr algn="ctr" defTabSz="914400">
              <a:spcBef>
                <a:spcPct val="0"/>
              </a:spcBef>
              <a:defRPr/>
            </a:pPr>
            <a:r>
              <a:rPr lang="en-IN" sz="3600" b="1" dirty="0" err="1">
                <a:solidFill>
                  <a:prstClr val="white"/>
                </a:solidFill>
                <a:latin typeface="Times New Roman" panose="02020603050405020304" pitchFamily="18" charset="0"/>
                <a:cs typeface="Times New Roman" panose="02020603050405020304" pitchFamily="18" charset="0"/>
              </a:rPr>
              <a:t>Jaivik</a:t>
            </a:r>
            <a:r>
              <a:rPr lang="en-IN" sz="3600" b="1" dirty="0">
                <a:solidFill>
                  <a:prstClr val="white"/>
                </a:solidFill>
                <a:latin typeface="Times New Roman" panose="02020603050405020304" pitchFamily="18" charset="0"/>
                <a:cs typeface="Times New Roman" panose="02020603050405020304" pitchFamily="18" charset="0"/>
              </a:rPr>
              <a:t> </a:t>
            </a:r>
            <a:r>
              <a:rPr lang="en-IN" sz="3600" b="1" dirty="0" err="1">
                <a:solidFill>
                  <a:prstClr val="white"/>
                </a:solidFill>
                <a:latin typeface="Times New Roman" panose="02020603050405020304" pitchFamily="18" charset="0"/>
                <a:cs typeface="Times New Roman" panose="02020603050405020304" pitchFamily="18" charset="0"/>
              </a:rPr>
              <a:t>Kheti</a:t>
            </a:r>
            <a:r>
              <a:rPr lang="en-IN" sz="3600" b="1" dirty="0">
                <a:solidFill>
                  <a:prstClr val="white"/>
                </a:solidFill>
                <a:latin typeface="Times New Roman" panose="02020603050405020304" pitchFamily="18" charset="0"/>
                <a:cs typeface="Times New Roman" panose="02020603050405020304" pitchFamily="18" charset="0"/>
              </a:rPr>
              <a:t> Portal</a:t>
            </a:r>
          </a:p>
          <a:p>
            <a:pPr algn="ctr" defTabSz="914400">
              <a:spcBef>
                <a:spcPct val="0"/>
              </a:spcBef>
              <a:defRPr/>
            </a:pPr>
            <a:r>
              <a:rPr lang="en-IN" sz="1000" b="1" dirty="0">
                <a:solidFill>
                  <a:prstClr val="white"/>
                </a:solidFill>
                <a:latin typeface="Times New Roman" panose="02020603050405020304" pitchFamily="18" charset="0"/>
                <a:cs typeface="Times New Roman" panose="02020603050405020304" pitchFamily="18" charset="0"/>
              </a:rPr>
              <a:t> </a:t>
            </a:r>
            <a:endParaRPr lang="en-US" sz="1200" b="1" dirty="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375" y="5638800"/>
            <a:ext cx="8229600" cy="1143000"/>
          </a:xfrm>
        </p:spPr>
        <p:txBody>
          <a:bodyPr/>
          <a:lstStyle/>
          <a:p>
            <a:r>
              <a:rPr lang="en-IN" dirty="0"/>
              <a:t>https://www.jaivikkheti.in/</a:t>
            </a:r>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rotWithShape="1">
          <a:blip r:embed="rId2" cstate="print"/>
          <a:srcRect t="4849" b="11691"/>
          <a:stretch>
            <a:fillRect/>
          </a:stretch>
        </p:blipFill>
        <p:spPr>
          <a:xfrm>
            <a:off x="2165" y="208231"/>
            <a:ext cx="9144000" cy="566896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143000"/>
            <a:ext cx="6858000" cy="5715000"/>
          </a:xfrm>
          <a:prstGeom prst="rect">
            <a:avLst/>
          </a:prstGeom>
        </p:spPr>
      </p:pic>
      <p:sp>
        <p:nvSpPr>
          <p:cNvPr id="4" name="Rectangle 3"/>
          <p:cNvSpPr/>
          <p:nvPr/>
        </p:nvSpPr>
        <p:spPr>
          <a:xfrm>
            <a:off x="1905000" y="533400"/>
            <a:ext cx="57150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MARKETING OF ORGANIC AGRI PRODUSES THROUGH YOUR MOBILE </a:t>
            </a:r>
          </a:p>
          <a:p>
            <a:pPr algn="ctr"/>
            <a:r>
              <a:rPr lang="en-IN" dirty="0"/>
              <a:t>MY MOBILE MY MARKET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altLang="en-US"/>
              <a:t>Ratana ji IFS Fish-Paddy system at AP  </a:t>
            </a:r>
          </a:p>
        </p:txBody>
      </p:sp>
      <p:pic>
        <p:nvPicPr>
          <p:cNvPr id="3" name="Content Placeholder 2"/>
          <p:cNvPicPr>
            <a:picLocks noGrp="1" noChangeAspect="1"/>
          </p:cNvPicPr>
          <p:nvPr>
            <p:ph sz="half" idx="1"/>
          </p:nvPr>
        </p:nvPicPr>
        <p:blipFill>
          <a:blip r:embed="rId2"/>
          <a:stretch>
            <a:fillRect/>
          </a:stretch>
        </p:blipFill>
        <p:spPr>
          <a:xfrm>
            <a:off x="1457960" y="1600200"/>
            <a:ext cx="2036445" cy="4526280"/>
          </a:xfrm>
          <a:prstGeom prst="rect">
            <a:avLst/>
          </a:prstGeom>
        </p:spPr>
      </p:pic>
      <p:pic>
        <p:nvPicPr>
          <p:cNvPr id="4" name="Content Placeholder 3"/>
          <p:cNvPicPr>
            <a:picLocks noGrp="1" noChangeAspect="1"/>
          </p:cNvPicPr>
          <p:nvPr>
            <p:ph sz="half" idx="2"/>
          </p:nvPr>
        </p:nvPicPr>
        <p:blipFill>
          <a:blip r:embed="rId3"/>
          <a:stretch>
            <a:fillRect/>
          </a:stretch>
        </p:blipFill>
        <p:spPr>
          <a:xfrm>
            <a:off x="3688080" y="1565910"/>
            <a:ext cx="4998720" cy="2205990"/>
          </a:xfrm>
          <a:prstGeom prst="rect">
            <a:avLst/>
          </a:prstGeom>
        </p:spPr>
      </p:pic>
      <p:pic>
        <p:nvPicPr>
          <p:cNvPr id="5" name="Picture 4"/>
          <p:cNvPicPr>
            <a:picLocks noChangeAspect="1"/>
          </p:cNvPicPr>
          <p:nvPr/>
        </p:nvPicPr>
        <p:blipFill>
          <a:blip r:embed="rId4"/>
          <a:stretch>
            <a:fillRect/>
          </a:stretch>
        </p:blipFill>
        <p:spPr>
          <a:xfrm flipH="1">
            <a:off x="3535680" y="3307080"/>
            <a:ext cx="5181600" cy="294132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http://www.myflowerindia.com/image/data/Resplendent%20look%20..beautiful%20hand%20bouquet%20of%20lavender%20and%20white%20orchids%20@1199.jpg"/>
          <p:cNvPicPr>
            <a:picLocks noChangeAspect="1" noChangeArrowheads="1"/>
          </p:cNvPicPr>
          <p:nvPr/>
        </p:nvPicPr>
        <p:blipFill>
          <a:blip r:embed="rId2" cstate="print"/>
          <a:srcRect/>
          <a:stretch>
            <a:fillRect/>
          </a:stretch>
        </p:blipFill>
        <p:spPr bwMode="auto">
          <a:xfrm>
            <a:off x="1336432" y="3"/>
            <a:ext cx="4447015" cy="5929355"/>
          </a:xfrm>
          <a:prstGeom prst="rect">
            <a:avLst/>
          </a:prstGeom>
          <a:noFill/>
        </p:spPr>
      </p:pic>
      <p:sp>
        <p:nvSpPr>
          <p:cNvPr id="2" name="Title 1"/>
          <p:cNvSpPr>
            <a:spLocks noGrp="1"/>
          </p:cNvSpPr>
          <p:nvPr>
            <p:ph type="title"/>
          </p:nvPr>
        </p:nvSpPr>
        <p:spPr>
          <a:xfrm>
            <a:off x="2743200" y="4876803"/>
            <a:ext cx="7886700" cy="1325563"/>
          </a:xfrm>
        </p:spPr>
        <p:txBody>
          <a:bodyPr>
            <a:normAutofit/>
          </a:bodyPr>
          <a:lstStyle/>
          <a:p>
            <a:pPr algn="ctr"/>
            <a:r>
              <a:rPr lang="en-IN" sz="6000" dirty="0"/>
              <a:t>………THANK YOU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14-04-19\PICT057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2155" y="2273382"/>
            <a:ext cx="3954484" cy="29658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ating Healthy During COVID-19 | IAFF Recovery Center"/>
          <p:cNvPicPr>
            <a:picLocks noChangeAspect="1" noChangeArrowheads="1"/>
          </p:cNvPicPr>
          <p:nvPr/>
        </p:nvPicPr>
        <p:blipFill rotWithShape="1">
          <a:blip r:embed="rId4">
            <a:extLst>
              <a:ext uri="{28A0092B-C50C-407E-A947-70E740481C1C}">
                <a14:useLocalDpi xmlns:a14="http://schemas.microsoft.com/office/drawing/2010/main" val="0"/>
              </a:ext>
            </a:extLst>
          </a:blip>
          <a:srcRect l="13535" t="3064" r="-7254" b="10371"/>
          <a:stretch>
            <a:fillRect/>
          </a:stretch>
        </p:blipFill>
        <p:spPr bwMode="auto">
          <a:xfrm>
            <a:off x="991756" y="794905"/>
            <a:ext cx="3541649" cy="32562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COMPAQ\Desktop\Agrovision 2021\Pesticide in Food.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957" y="3004413"/>
            <a:ext cx="4699243" cy="299633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4263074" y="1079914"/>
            <a:ext cx="2657271" cy="765957"/>
          </a:xfrm>
        </p:spPr>
        <p:txBody>
          <a:bodyPr>
            <a:normAutofit fontScale="90000"/>
          </a:bodyPr>
          <a:lstStyle/>
          <a:p>
            <a:pPr algn="ctr"/>
            <a:r>
              <a:rPr lang="en-IN" b="1" dirty="0">
                <a:solidFill>
                  <a:srgbClr val="FF0000"/>
                </a:solidFill>
                <a:effectLst>
                  <a:outerShdw blurRad="38100" dist="38100" dir="2700000" algn="tl">
                    <a:srgbClr val="000000">
                      <a:alpha val="43137"/>
                    </a:srgbClr>
                  </a:outerShdw>
                </a:effectLst>
              </a:rPr>
              <a:t>Issues in </a:t>
            </a:r>
            <a:br>
              <a:rPr lang="en-IN" b="1" dirty="0">
                <a:solidFill>
                  <a:srgbClr val="FF0000"/>
                </a:solidFill>
                <a:effectLst>
                  <a:outerShdw blurRad="38100" dist="38100" dir="2700000" algn="tl">
                    <a:srgbClr val="000000">
                      <a:alpha val="43137"/>
                    </a:srgbClr>
                  </a:outerShdw>
                </a:effectLst>
              </a:rPr>
            </a:br>
            <a:r>
              <a:rPr lang="en-IN" b="1" dirty="0">
                <a:solidFill>
                  <a:srgbClr val="FF0000"/>
                </a:solidFill>
                <a:effectLst>
                  <a:outerShdw blurRad="38100" dist="38100" dir="2700000" algn="tl">
                    <a:srgbClr val="000000">
                      <a:alpha val="43137"/>
                    </a:srgbClr>
                  </a:outerShdw>
                </a:effectLst>
              </a:rPr>
              <a:t>COVID-19 Era</a:t>
            </a:r>
          </a:p>
        </p:txBody>
      </p:sp>
      <p:sp>
        <p:nvSpPr>
          <p:cNvPr id="3" name="Rectangle 2"/>
          <p:cNvSpPr/>
          <p:nvPr/>
        </p:nvSpPr>
        <p:spPr>
          <a:xfrm>
            <a:off x="234957" y="5970276"/>
            <a:ext cx="7080243" cy="887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SUCCESS IS NOT NEEDED WITH HIGHYIELDS,SUSTAINABLLE SOIL/HUMAN HEALTH IS PRIME CONCERNED</a:t>
            </a:r>
          </a:p>
        </p:txBody>
      </p:sp>
      <p:pic>
        <p:nvPicPr>
          <p:cNvPr id="4" name="3D Model 3" descr="Small Submarine"/>
          <p:cNvPicPr>
            <a:picLocks noGrp="1" noRot="1" noChangeAspect="1" noMove="1" noResize="1" noEditPoints="1" noAdjustHandles="1" noChangeArrowheads="1" noChangeShapeType="1" noCrop="1"/>
          </p:cNvPicPr>
          <p:nvPr/>
        </p:nvPicPr>
        <p:blipFill>
          <a:blip r:embed="rId6"/>
          <a:stretch>
            <a:fillRect/>
          </a:stretch>
        </p:blipFill>
        <p:spPr>
          <a:xfrm>
            <a:off x="781875" y="-720697"/>
            <a:ext cx="3481199" cy="144139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a:solidFill>
            <a:srgbClr val="00B050"/>
          </a:solidFill>
          <a:ln>
            <a:noFill/>
          </a:ln>
        </p:spPr>
        <p:style>
          <a:lnRef idx="1">
            <a:schemeClr val="accent3"/>
          </a:lnRef>
          <a:fillRef idx="2">
            <a:schemeClr val="accent3"/>
          </a:fillRef>
          <a:effectRef idx="1">
            <a:schemeClr val="accent3"/>
          </a:effectRef>
          <a:fontRef idx="minor">
            <a:schemeClr val="dk1"/>
          </a:fontRef>
        </p:style>
        <p:txBody>
          <a:bodyPr/>
          <a:lstStyle/>
          <a:p>
            <a:r>
              <a:rPr lang="en-US" b="1" dirty="0">
                <a:solidFill>
                  <a:schemeClr val="bg1"/>
                </a:solidFill>
              </a:rPr>
              <a:t>Mandate of NCONF/RCONF</a:t>
            </a:r>
          </a:p>
        </p:txBody>
      </p:sp>
      <p:sp>
        <p:nvSpPr>
          <p:cNvPr id="3" name="Content Placeholder 2"/>
          <p:cNvSpPr>
            <a:spLocks noGrp="1"/>
          </p:cNvSpPr>
          <p:nvPr>
            <p:ph idx="1"/>
          </p:nvPr>
        </p:nvSpPr>
        <p:spPr>
          <a:xfrm>
            <a:off x="457200" y="914408"/>
            <a:ext cx="8229600" cy="4525963"/>
          </a:xfrm>
        </p:spPr>
        <p:txBody>
          <a:bodyPr>
            <a:normAutofit fontScale="55000" lnSpcReduction="20000"/>
          </a:bodyPr>
          <a:lstStyle/>
          <a:p>
            <a:pPr>
              <a:buNone/>
            </a:pPr>
            <a:r>
              <a:rPr lang="en-US" dirty="0" err="1"/>
              <a:t>i</a:t>
            </a:r>
            <a:r>
              <a:rPr lang="en-US" dirty="0"/>
              <a:t>.	Administration and monitoring  of Office for  National  and  Regional </a:t>
            </a:r>
            <a:r>
              <a:rPr lang="en-US" dirty="0" err="1"/>
              <a:t>Centres</a:t>
            </a:r>
            <a:r>
              <a:rPr lang="en-US" dirty="0"/>
              <a:t> of</a:t>
            </a:r>
          </a:p>
          <a:p>
            <a:pPr>
              <a:buNone/>
            </a:pPr>
            <a:r>
              <a:rPr lang="en-US" dirty="0"/>
              <a:t>	NCONF.</a:t>
            </a:r>
          </a:p>
          <a:p>
            <a:pPr>
              <a:buNone/>
            </a:pPr>
            <a:r>
              <a:rPr lang="en-US" dirty="0"/>
              <a:t> </a:t>
            </a:r>
          </a:p>
          <a:p>
            <a:pPr>
              <a:buNone/>
            </a:pPr>
            <a:r>
              <a:rPr lang="en-US" dirty="0"/>
              <a:t>ii.	Promotion   of   chemical    free   agricultural   systems   like    organic,    natural, regenerative    etc,   farming in     the   country   through    capacity   building    of stakeholders.</a:t>
            </a:r>
          </a:p>
          <a:p>
            <a:endParaRPr lang="en-US" dirty="0"/>
          </a:p>
          <a:p>
            <a:pPr>
              <a:buNone/>
            </a:pPr>
            <a:r>
              <a:rPr lang="en-US" dirty="0"/>
              <a:t>iii.	To function as National knowledge Repository for various organic and bio-fertilizer and assess market demand, supply and production  capacities of production units in the country for such organic and biological inputs.</a:t>
            </a:r>
          </a:p>
          <a:p>
            <a:pPr>
              <a:buNone/>
            </a:pPr>
            <a:r>
              <a:rPr lang="en-US" dirty="0"/>
              <a:t> </a:t>
            </a:r>
          </a:p>
          <a:p>
            <a:pPr>
              <a:buNone/>
            </a:pPr>
            <a:r>
              <a:rPr lang="en-US" dirty="0"/>
              <a:t>iv.   To  function  as  National  knowledge  repository for  natural,  organic  and  other chemical free sustainable farming systems, package of practices, best practices and success stories on natural and organic farming.</a:t>
            </a:r>
          </a:p>
          <a:p>
            <a:endParaRPr lang="en-US" dirty="0"/>
          </a:p>
          <a:p>
            <a:pPr>
              <a:buNone/>
            </a:pPr>
            <a:r>
              <a:rPr lang="en-US" dirty="0"/>
              <a:t>v.      To  serve as Nodal Quality Control laboratory for  analysis of bio-fertilizers and organic fertilizers as per the requirement of Fertilizer  Control Order, 1985  (FCO).</a:t>
            </a:r>
          </a:p>
          <a:p>
            <a:endParaRPr lang="en-US" dirty="0"/>
          </a:p>
        </p:txBody>
      </p:sp>
      <p:pic>
        <p:nvPicPr>
          <p:cNvPr id="5" name="Picture 16"/>
          <p:cNvPicPr>
            <a:picLocks noChangeAspect="1" noChangeArrowheads="1"/>
          </p:cNvPicPr>
          <p:nvPr/>
        </p:nvPicPr>
        <p:blipFill>
          <a:blip r:embed="rId2" cstate="print"/>
          <a:srcRect l="32844" t="24407" r="1298" b="30313"/>
          <a:stretch>
            <a:fillRect/>
          </a:stretch>
        </p:blipFill>
        <p:spPr bwMode="auto">
          <a:xfrm>
            <a:off x="2743200" y="5257800"/>
            <a:ext cx="3124200" cy="1600200"/>
          </a:xfrm>
          <a:prstGeom prst="rect">
            <a:avLst/>
          </a:prstGeom>
          <a:noFill/>
          <a:ln w="9525">
            <a:noFill/>
            <a:miter lim="800000"/>
            <a:headEnd/>
            <a:tailEnd/>
          </a:ln>
        </p:spPr>
      </p:pic>
      <p:pic>
        <p:nvPicPr>
          <p:cNvPr id="3074" name="Picture 2" descr="How We Support Natural and Chemical Free Farming – Jaivik Setu"/>
          <p:cNvPicPr>
            <a:picLocks noChangeAspect="1" noChangeArrowheads="1"/>
          </p:cNvPicPr>
          <p:nvPr/>
        </p:nvPicPr>
        <p:blipFill>
          <a:blip r:embed="rId3"/>
          <a:srcRect/>
          <a:stretch>
            <a:fillRect/>
          </a:stretch>
        </p:blipFill>
        <p:spPr bwMode="auto">
          <a:xfrm>
            <a:off x="5867400" y="5257800"/>
            <a:ext cx="3276600" cy="1600200"/>
          </a:xfrm>
          <a:prstGeom prst="rect">
            <a:avLst/>
          </a:prstGeom>
          <a:noFill/>
        </p:spPr>
      </p:pic>
      <p:pic>
        <p:nvPicPr>
          <p:cNvPr id="3076" name="Picture 4" descr="Tari Bio-Tech - Company Profile"/>
          <p:cNvPicPr>
            <a:picLocks noChangeAspect="1" noChangeArrowheads="1"/>
          </p:cNvPicPr>
          <p:nvPr/>
        </p:nvPicPr>
        <p:blipFill>
          <a:blip r:embed="rId4"/>
          <a:srcRect/>
          <a:stretch>
            <a:fillRect/>
          </a:stretch>
        </p:blipFill>
        <p:spPr bwMode="auto">
          <a:xfrm>
            <a:off x="0" y="5257800"/>
            <a:ext cx="2971800" cy="16002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09800"/>
            <a:ext cx="8229600" cy="3962400"/>
          </a:xfrm>
        </p:spPr>
        <p:txBody>
          <a:bodyPr>
            <a:normAutofit/>
          </a:bodyPr>
          <a:lstStyle/>
          <a:p>
            <a:pPr>
              <a:buNone/>
            </a:pPr>
            <a:endParaRPr lang="en-US" sz="2600" dirty="0"/>
          </a:p>
          <a:p>
            <a:pPr>
              <a:buNone/>
            </a:pPr>
            <a:r>
              <a:rPr lang="en-US" sz="2200" dirty="0"/>
              <a:t>viii. To develop, manage and keep on updating national database of organic and natural farming farmers, organic product producers, processors and input manufacturing facilities</a:t>
            </a:r>
          </a:p>
          <a:p>
            <a:endParaRPr lang="en-US" sz="2200" dirty="0"/>
          </a:p>
          <a:p>
            <a:endParaRPr lang="en-US" dirty="0"/>
          </a:p>
          <a:p>
            <a:pPr>
              <a:buNone/>
            </a:pPr>
            <a:endParaRPr lang="en-US" dirty="0"/>
          </a:p>
        </p:txBody>
      </p:sp>
      <p:grpSp>
        <p:nvGrpSpPr>
          <p:cNvPr id="4" name="Group 6"/>
          <p:cNvGrpSpPr/>
          <p:nvPr/>
        </p:nvGrpSpPr>
        <p:grpSpPr>
          <a:xfrm>
            <a:off x="6096000" y="4114800"/>
            <a:ext cx="2590800" cy="1524000"/>
            <a:chOff x="3011620" y="2369064"/>
            <a:chExt cx="2441482" cy="1643379"/>
          </a:xfrm>
        </p:grpSpPr>
        <p:pic>
          <p:nvPicPr>
            <p:cNvPr id="5" name="Picture 2" descr="D:\PR\templates\logo2.png"/>
            <p:cNvPicPr>
              <a:picLocks noChangeAspect="1" noChangeArrowheads="1"/>
            </p:cNvPicPr>
            <p:nvPr/>
          </p:nvPicPr>
          <p:blipFill>
            <a:blip r:embed="rId2" cstate="print"/>
            <a:srcRect/>
            <a:stretch>
              <a:fillRect/>
            </a:stretch>
          </p:blipFill>
          <p:spPr bwMode="auto">
            <a:xfrm>
              <a:off x="3011620" y="2385535"/>
              <a:ext cx="1052894" cy="1626908"/>
            </a:xfrm>
            <a:prstGeom prst="rect">
              <a:avLst/>
            </a:prstGeom>
            <a:noFill/>
          </p:spPr>
        </p:pic>
        <p:pic>
          <p:nvPicPr>
            <p:cNvPr id="6" name="Picture 4" descr="LOGO45"/>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453387" y="2369064"/>
              <a:ext cx="999715" cy="1616080"/>
            </a:xfrm>
            <a:prstGeom prst="rect">
              <a:avLst/>
            </a:prstGeom>
            <a:noFill/>
            <a:ln w="9525">
              <a:noFill/>
              <a:miter lim="800000"/>
              <a:headEnd/>
              <a:tailEnd/>
            </a:ln>
          </p:spPr>
        </p:pic>
      </p:grpSp>
      <p:pic>
        <p:nvPicPr>
          <p:cNvPr id="2050" name="Picture 2" descr="Schematic representation of PGPR isolated from rhizosphere of V.... |  Download Scientific Diagram"/>
          <p:cNvPicPr>
            <a:picLocks noChangeAspect="1" noChangeArrowheads="1"/>
          </p:cNvPicPr>
          <p:nvPr/>
        </p:nvPicPr>
        <p:blipFill>
          <a:blip r:embed="rId4"/>
          <a:srcRect/>
          <a:stretch>
            <a:fillRect/>
          </a:stretch>
        </p:blipFill>
        <p:spPr bwMode="auto">
          <a:xfrm>
            <a:off x="6553200" y="152400"/>
            <a:ext cx="2286000" cy="2362200"/>
          </a:xfrm>
          <a:prstGeom prst="rect">
            <a:avLst/>
          </a:prstGeom>
          <a:noFill/>
        </p:spPr>
      </p:pic>
      <p:sp>
        <p:nvSpPr>
          <p:cNvPr id="8" name="Rectangle 7"/>
          <p:cNvSpPr/>
          <p:nvPr/>
        </p:nvSpPr>
        <p:spPr>
          <a:xfrm>
            <a:off x="533400" y="228608"/>
            <a:ext cx="6019800" cy="2245360"/>
          </a:xfrm>
          <a:prstGeom prst="rect">
            <a:avLst/>
          </a:prstGeom>
        </p:spPr>
        <p:txBody>
          <a:bodyPr wrap="square">
            <a:spAutoFit/>
          </a:bodyPr>
          <a:lstStyle/>
          <a:p>
            <a:pPr>
              <a:buNone/>
            </a:pPr>
            <a:r>
              <a:rPr lang="en-US" sz="2000" dirty="0"/>
              <a:t>vi. To  develop  standards  and  testing  protocols  for  various  organic  agricultural inputs.</a:t>
            </a:r>
          </a:p>
          <a:p>
            <a:pPr>
              <a:buNone/>
            </a:pPr>
            <a:r>
              <a:rPr lang="en-US" sz="2000" dirty="0"/>
              <a:t> </a:t>
            </a:r>
          </a:p>
          <a:p>
            <a:pPr>
              <a:buNone/>
            </a:pPr>
            <a:r>
              <a:rPr lang="en-US" sz="2000" dirty="0"/>
              <a:t>vii.    To develop  facilities for testing, training, screening, monitoring and quality assessment of organic and natural farming products including facilities for agro chemical residue testing</a:t>
            </a:r>
          </a:p>
        </p:txBody>
      </p:sp>
      <p:sp>
        <p:nvSpPr>
          <p:cNvPr id="9" name="Rectangle 8"/>
          <p:cNvSpPr/>
          <p:nvPr/>
        </p:nvSpPr>
        <p:spPr>
          <a:xfrm>
            <a:off x="457201" y="3886208"/>
            <a:ext cx="5791200" cy="2554545"/>
          </a:xfrm>
          <a:prstGeom prst="rect">
            <a:avLst/>
          </a:prstGeom>
        </p:spPr>
        <p:txBody>
          <a:bodyPr wrap="square">
            <a:spAutoFit/>
          </a:bodyPr>
          <a:lstStyle/>
          <a:p>
            <a:pPr marL="342900" lvl="0" indent="-342900" defTabSz="914400">
              <a:spcBef>
                <a:spcPct val="20000"/>
              </a:spcBef>
            </a:pPr>
            <a:r>
              <a:rPr lang="en-US" sz="2000" dirty="0">
                <a:solidFill>
                  <a:prstClr val="black"/>
                </a:solidFill>
              </a:rPr>
              <a:t>ix.   To  serve as Secretariat for Organic,  Natural  farming  and other chemical free sustainable  Certification System and will also work for developing standards and compliance assessment protocol for other worldwide accepted product and process  certification  systems for  chemical-free agricultural  systems  including agro-chemical residue free certification.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8"/>
            <a:ext cx="8229600" cy="4525963"/>
          </a:xfrm>
        </p:spPr>
        <p:txBody>
          <a:bodyPr>
            <a:normAutofit fontScale="55000" lnSpcReduction="20000"/>
          </a:bodyPr>
          <a:lstStyle/>
          <a:p>
            <a:pPr>
              <a:buNone/>
            </a:pPr>
            <a:r>
              <a:rPr lang="en-US" dirty="0"/>
              <a:t>x.    To  co-ordinate and liaise with  all scientific Institutes like MANAGE, SAMETI, ICAR, SAU etc and  regulatory Institutes (FSSAI, APEDA, BIS, QCI, NABL and other Centre and State agencies) for ensuring quality at all levels for organic products and processes.</a:t>
            </a:r>
          </a:p>
          <a:p>
            <a:pPr>
              <a:buNone/>
            </a:pPr>
            <a:endParaRPr lang="en-US" dirty="0"/>
          </a:p>
          <a:p>
            <a:pPr>
              <a:buNone/>
            </a:pPr>
            <a:endParaRPr lang="en-US" dirty="0"/>
          </a:p>
          <a:p>
            <a:pPr>
              <a:buNone/>
            </a:pPr>
            <a:endParaRPr lang="en-US" dirty="0"/>
          </a:p>
          <a:p>
            <a:pPr>
              <a:buNone/>
            </a:pPr>
            <a:r>
              <a:rPr lang="en-US" dirty="0"/>
              <a:t>xi.	To  carryout  IEC activities  related to organic  and  natural farming  system  by organizing/participating   in  National  </a:t>
            </a:r>
            <a:r>
              <a:rPr lang="en-US" i="1" dirty="0"/>
              <a:t>I  </a:t>
            </a:r>
            <a:r>
              <a:rPr lang="en-US" dirty="0"/>
              <a:t>International   Exhibitions/   Trade  Fairs, Seminars and events.</a:t>
            </a:r>
          </a:p>
          <a:p>
            <a:pPr>
              <a:buNone/>
            </a:pPr>
            <a:r>
              <a:rPr lang="en-US" dirty="0"/>
              <a:t> </a:t>
            </a:r>
          </a:p>
          <a:p>
            <a:pPr>
              <a:buNone/>
            </a:pPr>
            <a:r>
              <a:rPr lang="en-US" dirty="0"/>
              <a:t>xii.   To create awareness and publicity by print and electronic media and publication of training literature, quarterly organic farming newsletter, half-yearly </a:t>
            </a:r>
            <a:r>
              <a:rPr lang="en-US" dirty="0" err="1"/>
              <a:t>biofertiliser</a:t>
            </a:r>
            <a:r>
              <a:rPr lang="en-US" dirty="0"/>
              <a:t> newsletter and validated and documented indigenous practices</a:t>
            </a:r>
          </a:p>
          <a:p>
            <a:pPr>
              <a:buNone/>
            </a:pPr>
            <a:r>
              <a:rPr lang="en-US" dirty="0"/>
              <a:t> </a:t>
            </a:r>
          </a:p>
          <a:p>
            <a:pPr>
              <a:buNone/>
            </a:pPr>
            <a:r>
              <a:rPr lang="en-US" dirty="0"/>
              <a:t>xiii.   To support  Central and  State Governments in policy formulation,  monitoring, evaluation and introduction of new schemes, activities, </a:t>
            </a:r>
            <a:r>
              <a:rPr lang="en-US" dirty="0" err="1"/>
              <a:t>programmes</a:t>
            </a:r>
            <a:r>
              <a:rPr lang="en-US" dirty="0"/>
              <a:t> related to organic,  natural and other forms of non-chemical farming systems.</a:t>
            </a:r>
          </a:p>
          <a:p>
            <a:endParaRPr lang="en-US" dirty="0"/>
          </a:p>
        </p:txBody>
      </p:sp>
      <p:pic>
        <p:nvPicPr>
          <p:cNvPr id="1026" name="Picture 2" descr="National Institute of Agricultural Extension Management - Wikipedia"/>
          <p:cNvPicPr>
            <a:picLocks noChangeAspect="1" noChangeArrowheads="1"/>
          </p:cNvPicPr>
          <p:nvPr/>
        </p:nvPicPr>
        <p:blipFill>
          <a:blip r:embed="rId2" cstate="print"/>
          <a:srcRect/>
          <a:stretch>
            <a:fillRect/>
          </a:stretch>
        </p:blipFill>
        <p:spPr bwMode="auto">
          <a:xfrm>
            <a:off x="1447800" y="1295400"/>
            <a:ext cx="1035720" cy="663576"/>
          </a:xfrm>
          <a:prstGeom prst="rect">
            <a:avLst/>
          </a:prstGeom>
          <a:noFill/>
        </p:spPr>
      </p:pic>
      <p:pic>
        <p:nvPicPr>
          <p:cNvPr id="1028" name="Picture 4" descr="Round the year availability of Mankurad will be a reality soon: ICAR - Goa  Chronicle"/>
          <p:cNvPicPr>
            <a:picLocks noChangeAspect="1" noChangeArrowheads="1"/>
          </p:cNvPicPr>
          <p:nvPr/>
        </p:nvPicPr>
        <p:blipFill>
          <a:blip r:embed="rId3" cstate="print"/>
          <a:srcRect/>
          <a:stretch>
            <a:fillRect/>
          </a:stretch>
        </p:blipFill>
        <p:spPr bwMode="auto">
          <a:xfrm>
            <a:off x="2743202" y="1219200"/>
            <a:ext cx="1397000" cy="838200"/>
          </a:xfrm>
          <a:prstGeom prst="rect">
            <a:avLst/>
          </a:prstGeom>
          <a:noFill/>
        </p:spPr>
      </p:pic>
      <p:sp>
        <p:nvSpPr>
          <p:cNvPr id="1030" name="AutoShape 6" descr="Food Safety and Standards Authority of India - Wikipedia"/>
          <p:cNvSpPr>
            <a:spLocks noChangeAspect="1" noChangeArrowheads="1"/>
          </p:cNvSpPr>
          <p:nvPr/>
        </p:nvSpPr>
        <p:spPr bwMode="auto">
          <a:xfrm>
            <a:off x="155577" y="-136525"/>
            <a:ext cx="296863" cy="296863"/>
          </a:xfrm>
          <a:prstGeom prst="rect">
            <a:avLst/>
          </a:prstGeom>
          <a:noFill/>
        </p:spPr>
        <p:txBody>
          <a:bodyPr vert="horz" wrap="square" lIns="91440" tIns="45720" rIns="91440" bIns="45720" numCol="1" anchor="t" anchorCtr="0" compatLnSpc="1"/>
          <a:lstStyle/>
          <a:p>
            <a:endParaRPr lang="en-US"/>
          </a:p>
        </p:txBody>
      </p:sp>
      <p:sp>
        <p:nvSpPr>
          <p:cNvPr id="1032" name="AutoShape 8" descr="Food Safety and Standards Authority of India - Wikipedia"/>
          <p:cNvSpPr>
            <a:spLocks noChangeAspect="1" noChangeArrowheads="1"/>
          </p:cNvSpPr>
          <p:nvPr/>
        </p:nvSpPr>
        <p:spPr bwMode="auto">
          <a:xfrm>
            <a:off x="155577" y="-136525"/>
            <a:ext cx="296863" cy="296863"/>
          </a:xfrm>
          <a:prstGeom prst="rect">
            <a:avLst/>
          </a:prstGeom>
          <a:noFill/>
        </p:spPr>
        <p:txBody>
          <a:bodyPr vert="horz" wrap="square" lIns="91440" tIns="45720" rIns="91440" bIns="45720" numCol="1" anchor="t" anchorCtr="0" compatLnSpc="1"/>
          <a:lstStyle/>
          <a:p>
            <a:endParaRPr lang="en-US"/>
          </a:p>
        </p:txBody>
      </p:sp>
      <p:pic>
        <p:nvPicPr>
          <p:cNvPr id="1034" name="Picture 10" descr="Food Safety and Standards Authority of India - Wikipedia"/>
          <p:cNvPicPr>
            <a:picLocks noChangeAspect="1" noChangeArrowheads="1"/>
          </p:cNvPicPr>
          <p:nvPr/>
        </p:nvPicPr>
        <p:blipFill>
          <a:blip r:embed="rId4" cstate="print"/>
          <a:srcRect/>
          <a:stretch>
            <a:fillRect/>
          </a:stretch>
        </p:blipFill>
        <p:spPr bwMode="auto">
          <a:xfrm>
            <a:off x="4267200" y="1295400"/>
            <a:ext cx="1396600" cy="685800"/>
          </a:xfrm>
          <a:prstGeom prst="rect">
            <a:avLst/>
          </a:prstGeom>
          <a:noFill/>
        </p:spPr>
      </p:pic>
      <p:pic>
        <p:nvPicPr>
          <p:cNvPr id="1036" name="Picture 12" descr="APEDA Registration, 7 Working Days, Product Weight / Size: Online, Rs 5000  /number | ID: 13333147912"/>
          <p:cNvPicPr>
            <a:picLocks noChangeAspect="1" noChangeArrowheads="1"/>
          </p:cNvPicPr>
          <p:nvPr/>
        </p:nvPicPr>
        <p:blipFill>
          <a:blip r:embed="rId5" cstate="print"/>
          <a:srcRect/>
          <a:stretch>
            <a:fillRect/>
          </a:stretch>
        </p:blipFill>
        <p:spPr bwMode="auto">
          <a:xfrm>
            <a:off x="5943600" y="1219200"/>
            <a:ext cx="1295400" cy="764286"/>
          </a:xfrm>
          <a:prstGeom prst="rect">
            <a:avLst/>
          </a:prstGeom>
          <a:noFill/>
        </p:spPr>
      </p:pic>
      <p:pic>
        <p:nvPicPr>
          <p:cNvPr id="1038" name="Picture 14" descr="What Is BIS Mark, BIS Hallmark, BIS Mark Logo, BIS Standard"/>
          <p:cNvPicPr>
            <a:picLocks noChangeAspect="1" noChangeArrowheads="1"/>
          </p:cNvPicPr>
          <p:nvPr/>
        </p:nvPicPr>
        <p:blipFill>
          <a:blip r:embed="rId6" cstate="print"/>
          <a:srcRect l="28148" r="28148" b="2857"/>
          <a:stretch>
            <a:fillRect/>
          </a:stretch>
        </p:blipFill>
        <p:spPr bwMode="auto">
          <a:xfrm>
            <a:off x="7467601" y="1219200"/>
            <a:ext cx="969682" cy="838200"/>
          </a:xfrm>
          <a:prstGeom prst="rect">
            <a:avLst/>
          </a:prstGeom>
          <a:noFill/>
        </p:spPr>
      </p:pic>
      <p:pic>
        <p:nvPicPr>
          <p:cNvPr id="15" name="Picture 14" descr="C:\Users\INM\Downloads\pkvy logo_1.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200" y="4953000"/>
            <a:ext cx="1828800" cy="1676400"/>
          </a:xfrm>
          <a:prstGeom prst="rect">
            <a:avLst/>
          </a:prstGeom>
          <a:noFill/>
          <a:ln>
            <a:noFill/>
          </a:ln>
        </p:spPr>
      </p:pic>
      <p:pic>
        <p:nvPicPr>
          <p:cNvPr id="16" name="Picture 15"/>
          <p:cNvPicPr/>
          <p:nvPr/>
        </p:nvPicPr>
        <p:blipFill>
          <a:blip r:embed="rId8" cstate="print"/>
          <a:stretch>
            <a:fillRect/>
          </a:stretch>
        </p:blipFill>
        <p:spPr>
          <a:xfrm>
            <a:off x="2819400" y="5181600"/>
            <a:ext cx="2362200" cy="1371600"/>
          </a:xfrm>
          <a:prstGeom prst="rect">
            <a:avLst/>
          </a:prstGeom>
        </p:spPr>
      </p:pic>
      <p:pic>
        <p:nvPicPr>
          <p:cNvPr id="1039" name="Picture 15"/>
          <p:cNvPicPr>
            <a:picLocks noChangeAspect="1" noChangeArrowheads="1"/>
          </p:cNvPicPr>
          <p:nvPr/>
        </p:nvPicPr>
        <p:blipFill>
          <a:blip r:embed="rId9"/>
          <a:srcRect t="8000" r="39080" b="42222"/>
          <a:stretch>
            <a:fillRect/>
          </a:stretch>
        </p:blipFill>
        <p:spPr bwMode="auto">
          <a:xfrm>
            <a:off x="5562600" y="4800600"/>
            <a:ext cx="3048000" cy="1782792"/>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9144000" cy="877141"/>
          </a:xfrm>
          <a:prstGeom prst="rect">
            <a:avLst/>
          </a:prstGeom>
          <a:solidFill>
            <a:srgbClr val="00B050"/>
          </a:solidFill>
          <a:ln>
            <a:noFill/>
          </a:ln>
        </p:spPr>
        <p:style>
          <a:lnRef idx="0">
            <a:schemeClr val="accent2"/>
          </a:lnRef>
          <a:fillRef idx="3">
            <a:schemeClr val="accent2"/>
          </a:fillRef>
          <a:effectRef idx="3">
            <a:schemeClr val="accent2"/>
          </a:effectRef>
          <a:fontRef idx="minor">
            <a:schemeClr val="lt1"/>
          </a:fontRef>
        </p:style>
        <p:txBody>
          <a:bodyPr wrap="square" lIns="91418" tIns="45709" rIns="91418" bIns="45709">
            <a:spAutoFit/>
          </a:bodyPr>
          <a:lstStyle/>
          <a:p>
            <a:pPr algn="ctr" defTabSz="914400">
              <a:spcBef>
                <a:spcPct val="0"/>
              </a:spcBef>
              <a:defRPr/>
            </a:pPr>
            <a:endParaRPr lang="en-US" sz="1100" b="1" dirty="0">
              <a:solidFill>
                <a:srgbClr val="002060"/>
              </a:solidFill>
              <a:latin typeface="Times New Roman" panose="02020603050405020304" pitchFamily="18" charset="0"/>
              <a:cs typeface="Times New Roman" panose="02020603050405020304" pitchFamily="18" charset="0"/>
            </a:endParaRPr>
          </a:p>
          <a:p>
            <a:pPr algn="ctr" defTabSz="914400">
              <a:spcBef>
                <a:spcPct val="0"/>
              </a:spcBef>
              <a:defRPr/>
            </a:pPr>
            <a:r>
              <a:rPr lang="en-US" sz="4000" b="1" dirty="0">
                <a:solidFill>
                  <a:prstClr val="white"/>
                </a:solidFill>
                <a:latin typeface="Times New Roman" panose="02020603050405020304" pitchFamily="18" charset="0"/>
                <a:cs typeface="Times New Roman" panose="02020603050405020304" pitchFamily="18" charset="0"/>
              </a:rPr>
              <a:t>Participatory Guarantee System –India </a:t>
            </a:r>
            <a:endParaRPr lang="en-US" sz="4000" b="1" dirty="0">
              <a:solidFill>
                <a:prstClr val="white"/>
              </a:solidFill>
            </a:endParaRPr>
          </a:p>
        </p:txBody>
      </p:sp>
      <p:sp>
        <p:nvSpPr>
          <p:cNvPr id="12" name="Rectangle 11"/>
          <p:cNvSpPr/>
          <p:nvPr/>
        </p:nvSpPr>
        <p:spPr>
          <a:xfrm>
            <a:off x="0" y="990600"/>
            <a:ext cx="9144000" cy="1938970"/>
          </a:xfrm>
          <a:prstGeom prst="rect">
            <a:avLst/>
          </a:prstGeom>
        </p:spPr>
        <p:txBody>
          <a:bodyPr wrap="square" lIns="91418" tIns="45709" rIns="91418" bIns="45709">
            <a:spAutoFit/>
          </a:bodyPr>
          <a:lstStyle/>
          <a:p>
            <a:pPr defTabSz="914400">
              <a:defRPr/>
            </a:pPr>
            <a:r>
              <a:rPr lang="en-IN" sz="2000" b="1" dirty="0">
                <a:solidFill>
                  <a:prstClr val="black"/>
                </a:solidFill>
              </a:rPr>
              <a:t>"Participatory Guarantee Systems are locally focused quality assurance systems. They certify producers based on active participation of stakeholders and are built on a foundation of trust, social networks and knowledge exchange”. In the case of organic agriculture, PGS is a process in which people in similar situations (in this case producers) assess, inspect and verify the production practices of each other and collectively declare the entire holding of the group as organic.</a:t>
            </a:r>
            <a:endParaRPr lang="en-US" sz="2000" b="1" dirty="0">
              <a:solidFill>
                <a:prstClr val="black"/>
              </a:solidFill>
              <a:latin typeface="Arial" panose="020B0604020202020204" pitchFamily="34" charset="0"/>
              <a:cs typeface="Arial" panose="020B0604020202020204" pitchFamily="34" charset="0"/>
            </a:endParaRPr>
          </a:p>
        </p:txBody>
      </p:sp>
      <p:sp>
        <p:nvSpPr>
          <p:cNvPr id="9" name="Rectangle 8"/>
          <p:cNvSpPr/>
          <p:nvPr/>
        </p:nvSpPr>
        <p:spPr>
          <a:xfrm>
            <a:off x="685800" y="3733800"/>
            <a:ext cx="7620000" cy="2776220"/>
          </a:xfrm>
          <a:prstGeom prst="rect">
            <a:avLst/>
          </a:prstGeom>
          <a:gradFill>
            <a:gsLst>
              <a:gs pos="0">
                <a:srgbClr val="FFEFD1"/>
              </a:gs>
              <a:gs pos="64999">
                <a:srgbClr val="F0EBD5"/>
              </a:gs>
              <a:gs pos="100000">
                <a:srgbClr val="D1C39F"/>
              </a:gs>
            </a:gsLst>
            <a:lin ang="5400000" scaled="0"/>
          </a:gradFill>
        </p:spPr>
        <p:txBody>
          <a:bodyPr wrap="square">
            <a:spAutoFit/>
          </a:bodyPr>
          <a:lstStyle/>
          <a:p>
            <a:pPr marL="17780" defTabSz="914400">
              <a:spcAft>
                <a:spcPts val="155"/>
              </a:spcAft>
              <a:buFont typeface="Wingdings" panose="05000000000000000000" pitchFamily="2" charset="2"/>
              <a:buChar char="Ø"/>
            </a:pPr>
            <a:r>
              <a:rPr lang="en-US" sz="2400" b="1" dirty="0">
                <a:solidFill>
                  <a:prstClr val="black"/>
                </a:solidFill>
                <a:ea typeface="Times New Roman" panose="02020603050405020304"/>
                <a:cs typeface="Times New Roman" panose="02020603050405020304"/>
              </a:rPr>
              <a:t>Participation</a:t>
            </a:r>
            <a:endParaRPr lang="en-US" sz="2400" dirty="0">
              <a:solidFill>
                <a:prstClr val="black"/>
              </a:solidFill>
              <a:ea typeface="Times New Roman" panose="02020603050405020304"/>
              <a:cs typeface="Times New Roman" panose="02020603050405020304"/>
            </a:endParaRPr>
          </a:p>
          <a:p>
            <a:pPr marL="17780" defTabSz="914400">
              <a:spcAft>
                <a:spcPts val="155"/>
              </a:spcAft>
              <a:buFont typeface="Wingdings" panose="05000000000000000000" pitchFamily="2" charset="2"/>
              <a:buChar char="Ø"/>
            </a:pPr>
            <a:r>
              <a:rPr lang="en-US" sz="2400" b="1" dirty="0">
                <a:solidFill>
                  <a:prstClr val="black"/>
                </a:solidFill>
                <a:ea typeface="Times New Roman" panose="02020603050405020304"/>
                <a:cs typeface="Times New Roman" panose="02020603050405020304"/>
              </a:rPr>
              <a:t>Shared Vision</a:t>
            </a:r>
            <a:endParaRPr lang="en-US" sz="2400" dirty="0">
              <a:solidFill>
                <a:prstClr val="black"/>
              </a:solidFill>
              <a:ea typeface="Times New Roman" panose="02020603050405020304"/>
              <a:cs typeface="Times New Roman" panose="02020603050405020304"/>
            </a:endParaRPr>
          </a:p>
          <a:p>
            <a:pPr marL="17780" algn="just" defTabSz="914400">
              <a:spcAft>
                <a:spcPts val="155"/>
              </a:spcAft>
              <a:buFont typeface="Wingdings" panose="05000000000000000000" pitchFamily="2" charset="2"/>
              <a:buChar char="Ø"/>
            </a:pPr>
            <a:r>
              <a:rPr lang="en-US" sz="2400" b="1" dirty="0">
                <a:solidFill>
                  <a:prstClr val="black"/>
                </a:solidFill>
                <a:ea typeface="Times New Roman" panose="02020603050405020304"/>
                <a:cs typeface="Times New Roman" panose="02020603050405020304"/>
              </a:rPr>
              <a:t>Transparency</a:t>
            </a:r>
            <a:endParaRPr lang="en-US" sz="2400" dirty="0">
              <a:solidFill>
                <a:prstClr val="black"/>
              </a:solidFill>
              <a:ea typeface="Times New Roman" panose="02020603050405020304"/>
              <a:cs typeface="Times New Roman" panose="02020603050405020304"/>
            </a:endParaRPr>
          </a:p>
          <a:p>
            <a:pPr marL="17780" defTabSz="914400">
              <a:spcAft>
                <a:spcPts val="155"/>
              </a:spcAft>
              <a:buFont typeface="Wingdings" panose="05000000000000000000" pitchFamily="2" charset="2"/>
              <a:buChar char="Ø"/>
            </a:pPr>
            <a:r>
              <a:rPr lang="en-US" sz="2400" b="1" dirty="0">
                <a:solidFill>
                  <a:prstClr val="black"/>
                </a:solidFill>
                <a:ea typeface="Times New Roman" panose="02020603050405020304"/>
                <a:cs typeface="Times New Roman" panose="02020603050405020304"/>
              </a:rPr>
              <a:t>Trust</a:t>
            </a:r>
            <a:endParaRPr lang="en-US" sz="2400" dirty="0">
              <a:solidFill>
                <a:prstClr val="black"/>
              </a:solidFill>
              <a:ea typeface="Times New Roman" panose="02020603050405020304"/>
              <a:cs typeface="Times New Roman" panose="02020603050405020304"/>
            </a:endParaRPr>
          </a:p>
          <a:p>
            <a:pPr marL="17780" defTabSz="914400">
              <a:spcAft>
                <a:spcPts val="155"/>
              </a:spcAft>
              <a:buFont typeface="Wingdings" panose="05000000000000000000" pitchFamily="2" charset="2"/>
              <a:buChar char="Ø"/>
            </a:pPr>
            <a:r>
              <a:rPr lang="en-US" sz="2400" b="1" dirty="0">
                <a:solidFill>
                  <a:prstClr val="black"/>
                </a:solidFill>
                <a:ea typeface="Times New Roman" panose="02020603050405020304"/>
                <a:cs typeface="Times New Roman" panose="02020603050405020304"/>
              </a:rPr>
              <a:t>Horizontality : </a:t>
            </a:r>
            <a:r>
              <a:rPr lang="en-US" altLang="en-IN" sz="2400" dirty="0">
                <a:solidFill>
                  <a:prstClr val="black"/>
                </a:solidFill>
              </a:rPr>
              <a:t>N</a:t>
            </a:r>
            <a:r>
              <a:rPr lang="en-IN" sz="2400" dirty="0">
                <a:solidFill>
                  <a:prstClr val="black"/>
                </a:solidFill>
              </a:rPr>
              <a:t>on-hierarchical at group level</a:t>
            </a:r>
            <a:r>
              <a:rPr lang="en-US" altLang="en-IN" sz="2400" dirty="0">
                <a:solidFill>
                  <a:prstClr val="black"/>
                </a:solidFill>
              </a:rPr>
              <a:t>(all equal)</a:t>
            </a:r>
            <a:r>
              <a:rPr lang="en-IN" sz="2400" dirty="0">
                <a:solidFill>
                  <a:prstClr val="black"/>
                </a:solidFill>
              </a:rPr>
              <a:t>collective responsibility</a:t>
            </a:r>
            <a:endParaRPr lang="en-US" sz="2400" dirty="0">
              <a:solidFill>
                <a:prstClr val="black"/>
              </a:solidFill>
              <a:ea typeface="Times New Roman" panose="02020603050405020304"/>
              <a:cs typeface="Times New Roman" panose="02020603050405020304"/>
            </a:endParaRPr>
          </a:p>
          <a:p>
            <a:pPr marL="17780" defTabSz="914400">
              <a:spcAft>
                <a:spcPts val="155"/>
              </a:spcAft>
              <a:buFont typeface="Wingdings" panose="05000000000000000000" pitchFamily="2" charset="2"/>
              <a:buChar char="Ø"/>
            </a:pPr>
            <a:r>
              <a:rPr lang="en-US" sz="2400" b="1" dirty="0">
                <a:solidFill>
                  <a:prstClr val="black"/>
                </a:solidFill>
                <a:ea typeface="Times New Roman" panose="02020603050405020304"/>
                <a:cs typeface="Times New Roman" panose="02020603050405020304"/>
              </a:rPr>
              <a:t>National networking </a:t>
            </a:r>
            <a:endParaRPr lang="en-US" sz="2400" dirty="0">
              <a:solidFill>
                <a:prstClr val="black"/>
              </a:solidFill>
              <a:ea typeface="Times New Roman" panose="02020603050405020304"/>
              <a:cs typeface="Times New Roman" panose="02020603050405020304"/>
            </a:endParaRPr>
          </a:p>
        </p:txBody>
      </p:sp>
      <p:sp>
        <p:nvSpPr>
          <p:cNvPr id="10" name="Rectangle 9"/>
          <p:cNvSpPr/>
          <p:nvPr/>
        </p:nvSpPr>
        <p:spPr>
          <a:xfrm>
            <a:off x="685800" y="3124208"/>
            <a:ext cx="7772400" cy="461665"/>
          </a:xfrm>
          <a:prstGeom prst="rect">
            <a:avLst/>
          </a:prstGeom>
          <a:gradFill>
            <a:gsLst>
              <a:gs pos="0">
                <a:srgbClr val="FFEFD1"/>
              </a:gs>
              <a:gs pos="64999">
                <a:srgbClr val="F0EBD5"/>
              </a:gs>
              <a:gs pos="100000">
                <a:srgbClr val="D1C39F"/>
              </a:gs>
            </a:gsLst>
            <a:lin ang="5400000" scaled="0"/>
          </a:gradFill>
        </p:spPr>
        <p:txBody>
          <a:bodyPr wrap="square">
            <a:spAutoFit/>
          </a:bodyPr>
          <a:lstStyle/>
          <a:p>
            <a:pPr algn="ctr" defTabSz="914400"/>
            <a:r>
              <a:rPr lang="en-US" sz="2400" b="1" dirty="0">
                <a:solidFill>
                  <a:srgbClr val="C00000"/>
                </a:solidFill>
                <a:latin typeface="Times New Roman" panose="02020603050405020304" pitchFamily="18" charset="0"/>
                <a:cs typeface="Times New Roman" panose="02020603050405020304" pitchFamily="18" charset="0"/>
              </a:rPr>
              <a:t>Guiding principles</a:t>
            </a:r>
            <a:endParaRPr lang="en-US" sz="2400" dirty="0">
              <a:solidFill>
                <a:prstClr val="black"/>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6"/>
            <a:ext cx="9144000" cy="830997"/>
          </a:xfrm>
          <a:prstGeom prst="rect">
            <a:avLst/>
          </a:prstGeom>
          <a:solidFill>
            <a:srgbClr val="00B050"/>
          </a:solidFill>
        </p:spPr>
        <p:style>
          <a:lnRef idx="0">
            <a:schemeClr val="accent2"/>
          </a:lnRef>
          <a:fillRef idx="3">
            <a:schemeClr val="accent2"/>
          </a:fillRef>
          <a:effectRef idx="3">
            <a:schemeClr val="accent2"/>
          </a:effectRef>
          <a:fontRef idx="minor">
            <a:schemeClr val="lt1"/>
          </a:fontRef>
        </p:style>
        <p:txBody>
          <a:bodyPr wrap="square" lIns="91418" tIns="45709" rIns="91418" bIns="45709">
            <a:spAutoFit/>
          </a:bodyPr>
          <a:lstStyle/>
          <a:p>
            <a:pPr algn="ctr" defTabSz="914400"/>
            <a:r>
              <a:rPr lang="en-US" sz="4800" b="1" dirty="0">
                <a:solidFill>
                  <a:prstClr val="white"/>
                </a:solidFill>
              </a:rPr>
              <a:t>PGS-India web-portal launched</a:t>
            </a:r>
            <a:endParaRPr lang="en-IN" sz="4800" dirty="0">
              <a:solidFill>
                <a:prstClr val="white"/>
              </a:solidFill>
            </a:endParaRPr>
          </a:p>
        </p:txBody>
      </p:sp>
      <p:grpSp>
        <p:nvGrpSpPr>
          <p:cNvPr id="4" name="Group 4"/>
          <p:cNvGrpSpPr/>
          <p:nvPr/>
        </p:nvGrpSpPr>
        <p:grpSpPr>
          <a:xfrm>
            <a:off x="1247775" y="2286000"/>
            <a:ext cx="7175500" cy="3997960"/>
            <a:chOff x="213452" y="104930"/>
            <a:chExt cx="9347465" cy="6300425"/>
          </a:xfrm>
        </p:grpSpPr>
        <p:pic>
          <p:nvPicPr>
            <p:cNvPr id="6" name="Picture 2"/>
            <p:cNvPicPr>
              <a:picLocks noChangeAspect="1" noChangeArrowheads="1"/>
            </p:cNvPicPr>
            <p:nvPr/>
          </p:nvPicPr>
          <p:blipFill>
            <a:blip r:embed="rId2" cstate="print"/>
            <a:srcRect l="23969" t="9511" r="23953" b="9938"/>
            <a:stretch>
              <a:fillRect/>
            </a:stretch>
          </p:blipFill>
          <p:spPr bwMode="auto">
            <a:xfrm>
              <a:off x="572440" y="104930"/>
              <a:ext cx="8988477" cy="6300425"/>
            </a:xfrm>
            <a:prstGeom prst="rect">
              <a:avLst/>
            </a:prstGeom>
            <a:noFill/>
            <a:ln w="9525">
              <a:noFill/>
              <a:miter lim="800000"/>
              <a:headEnd/>
              <a:tailEnd/>
            </a:ln>
            <a:effectLst/>
          </p:spPr>
        </p:pic>
        <p:sp>
          <p:nvSpPr>
            <p:cNvPr id="7" name="Rectangle 6"/>
            <p:cNvSpPr/>
            <p:nvPr/>
          </p:nvSpPr>
          <p:spPr>
            <a:xfrm>
              <a:off x="213452" y="3443713"/>
              <a:ext cx="5296853" cy="531373"/>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defTabSz="914400"/>
              <a:r>
                <a:rPr lang="en-IN" sz="1600" dirty="0">
                  <a:solidFill>
                    <a:prstClr val="white"/>
                  </a:solidFill>
                </a:rPr>
                <a:t>Low cost decentralized certification system</a:t>
              </a:r>
            </a:p>
          </p:txBody>
        </p:sp>
        <p:sp>
          <p:nvSpPr>
            <p:cNvPr id="8" name="Rectangle 7"/>
            <p:cNvSpPr/>
            <p:nvPr/>
          </p:nvSpPr>
          <p:spPr>
            <a:xfrm>
              <a:off x="213457" y="4235803"/>
              <a:ext cx="4215854" cy="531373"/>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defTabSz="914400"/>
              <a:r>
                <a:rPr lang="en-IN" sz="1600" dirty="0">
                  <a:solidFill>
                    <a:prstClr val="white"/>
                  </a:solidFill>
                </a:rPr>
                <a:t>Farmer- friendly and hassle-free.   </a:t>
              </a:r>
            </a:p>
          </p:txBody>
        </p:sp>
        <p:sp>
          <p:nvSpPr>
            <p:cNvPr id="9" name="Rectangle 8"/>
            <p:cNvSpPr/>
            <p:nvPr/>
          </p:nvSpPr>
          <p:spPr>
            <a:xfrm>
              <a:off x="213452" y="5342499"/>
              <a:ext cx="3675363" cy="48333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defTabSz="914400"/>
              <a:r>
                <a:rPr lang="en-US" sz="1400" dirty="0">
                  <a:solidFill>
                    <a:prstClr val="white"/>
                  </a:solidFill>
                </a:rPr>
                <a:t>Certified by farmers’ groups</a:t>
              </a:r>
              <a:endParaRPr lang="en-IN" sz="1400" dirty="0">
                <a:solidFill>
                  <a:prstClr val="white"/>
                </a:solidFill>
              </a:endParaRPr>
            </a:p>
          </p:txBody>
        </p:sp>
      </p:grpSp>
      <p:sp>
        <p:nvSpPr>
          <p:cNvPr id="5" name="Title 4"/>
          <p:cNvSpPr>
            <a:spLocks noGrp="1"/>
          </p:cNvSpPr>
          <p:nvPr>
            <p:ph type="title"/>
          </p:nvPr>
        </p:nvSpPr>
        <p:spPr>
          <a:xfrm>
            <a:off x="457200" y="304483"/>
            <a:ext cx="8229600" cy="1143000"/>
          </a:xfrm>
        </p:spPr>
        <p:txBody>
          <a:bodyPr/>
          <a:lstStyle/>
          <a:p>
            <a:r>
              <a:rPr lang="en-US"/>
              <a:t>in 2015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style>
          <a:lnRef idx="0">
            <a:schemeClr val="accent6"/>
          </a:lnRef>
          <a:fillRef idx="3">
            <a:schemeClr val="accent6"/>
          </a:fillRef>
          <a:effectRef idx="3">
            <a:schemeClr val="accent6"/>
          </a:effectRef>
          <a:fontRef idx="minor">
            <a:schemeClr val="lt1"/>
          </a:fontRef>
        </p:style>
        <p:txBody>
          <a:bodyPr>
            <a:normAutofit/>
          </a:bodyPr>
          <a:lstStyle/>
          <a:p>
            <a:r>
              <a:rPr lang="en-US" dirty="0">
                <a:solidFill>
                  <a:schemeClr val="bg1"/>
                </a:solidFill>
              </a:rPr>
              <a:t>PGS- India : Organization structure</a:t>
            </a:r>
          </a:p>
        </p:txBody>
      </p:sp>
      <p:graphicFrame>
        <p:nvGraphicFramePr>
          <p:cNvPr id="13" name="Diagram 12"/>
          <p:cNvGraphicFramePr/>
          <p:nvPr/>
        </p:nvGraphicFramePr>
        <p:xfrm>
          <a:off x="1266093" y="838200"/>
          <a:ext cx="7174523" cy="571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7" name="Diagram 16"/>
          <p:cNvGraphicFramePr/>
          <p:nvPr/>
        </p:nvGraphicFramePr>
        <p:xfrm>
          <a:off x="-633047" y="0"/>
          <a:ext cx="4572000" cy="4267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8" name="Diagram 17"/>
          <p:cNvGraphicFramePr/>
          <p:nvPr/>
        </p:nvGraphicFramePr>
        <p:xfrm>
          <a:off x="4923703" y="685800"/>
          <a:ext cx="4947139" cy="357293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58370" name="Picture 2" descr="Related image"/>
          <p:cNvPicPr>
            <a:picLocks noChangeAspect="1" noChangeArrowheads="1"/>
          </p:cNvPicPr>
          <p:nvPr/>
        </p:nvPicPr>
        <p:blipFill>
          <a:blip r:embed="rId17" cstate="print"/>
          <a:srcRect t="14981" b="22097"/>
          <a:stretch>
            <a:fillRect/>
          </a:stretch>
        </p:blipFill>
        <p:spPr bwMode="auto">
          <a:xfrm>
            <a:off x="492369" y="5410202"/>
            <a:ext cx="3014505" cy="1143000"/>
          </a:xfrm>
          <a:prstGeom prst="rect">
            <a:avLst/>
          </a:prstGeom>
          <a:noFill/>
        </p:spPr>
      </p:pic>
      <p:pic>
        <p:nvPicPr>
          <p:cNvPr id="7" name="Picture 6" descr="E:\pics\NCOF Campus\NCOF Main 04102013.jpg"/>
          <p:cNvPicPr/>
          <p:nvPr/>
        </p:nvPicPr>
        <p:blipFill>
          <a:blip r:embed="rId18" cstate="print"/>
          <a:srcRect l="3093" r="4124" b="32789"/>
          <a:stretch>
            <a:fillRect/>
          </a:stretch>
        </p:blipFill>
        <p:spPr bwMode="auto">
          <a:xfrm>
            <a:off x="6049113" y="4191000"/>
            <a:ext cx="2672863" cy="1524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ppt_w*0.05"/>
                                          </p:val>
                                        </p:tav>
                                        <p:tav tm="100000">
                                          <p:val>
                                            <p:strVal val="#ppt_w"/>
                                          </p:val>
                                        </p:tav>
                                      </p:tavLst>
                                    </p:anim>
                                    <p:anim calcmode="lin" valueType="num">
                                      <p:cBhvr>
                                        <p:cTn id="8" dur="500" fill="hold"/>
                                        <p:tgtEl>
                                          <p:spTgt spid="18"/>
                                        </p:tgtEl>
                                        <p:attrNameLst>
                                          <p:attrName>ppt_h</p:attrName>
                                        </p:attrNameLst>
                                      </p:cBhvr>
                                      <p:tavLst>
                                        <p:tav tm="0">
                                          <p:val>
                                            <p:strVal val="#ppt_h"/>
                                          </p:val>
                                        </p:tav>
                                        <p:tav tm="100000">
                                          <p:val>
                                            <p:strVal val="#ppt_h"/>
                                          </p:val>
                                        </p:tav>
                                      </p:tavLst>
                                    </p:anim>
                                    <p:anim calcmode="lin" valueType="num">
                                      <p:cBhvr>
                                        <p:cTn id="9" dur="500" fill="hold"/>
                                        <p:tgtEl>
                                          <p:spTgt spid="18"/>
                                        </p:tgtEl>
                                        <p:attrNameLst>
                                          <p:attrName>ppt_x</p:attrName>
                                        </p:attrNameLst>
                                      </p:cBhvr>
                                      <p:tavLst>
                                        <p:tav tm="0">
                                          <p:val>
                                            <p:strVal val="#ppt_x-.2"/>
                                          </p:val>
                                        </p:tav>
                                        <p:tav tm="100000">
                                          <p:val>
                                            <p:strVal val="#ppt_x"/>
                                          </p:val>
                                        </p:tav>
                                      </p:tavLst>
                                    </p:anim>
                                    <p:anim calcmode="lin" valueType="num">
                                      <p:cBhvr>
                                        <p:cTn id="10" dur="500" fill="hold"/>
                                        <p:tgtEl>
                                          <p:spTgt spid="18"/>
                                        </p:tgtEl>
                                        <p:attrNameLst>
                                          <p:attrName>ppt_y</p:attrName>
                                        </p:attrNameLst>
                                      </p:cBhvr>
                                      <p:tavLst>
                                        <p:tav tm="0">
                                          <p:val>
                                            <p:strVal val="#ppt_y"/>
                                          </p:val>
                                        </p:tav>
                                        <p:tav tm="100000">
                                          <p:val>
                                            <p:strVal val="#ppt_y"/>
                                          </p:val>
                                        </p:tav>
                                      </p:tavLst>
                                    </p:anim>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heel(4)">
                                      <p:cBhvr>
                                        <p:cTn id="21" dur="2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8370"/>
                                        </p:tgtEl>
                                        <p:attrNameLst>
                                          <p:attrName>style.visibility</p:attrName>
                                        </p:attrNameLst>
                                      </p:cBhvr>
                                      <p:to>
                                        <p:strVal val="visible"/>
                                      </p:to>
                                    </p:set>
                                    <p:animEffect transition="in" filter="fade">
                                      <p:cBhvr>
                                        <p:cTn id="26" dur="1000"/>
                                        <p:tgtEl>
                                          <p:spTgt spid="58370"/>
                                        </p:tgtEl>
                                      </p:cBhvr>
                                    </p:animEffect>
                                    <p:anim calcmode="lin" valueType="num">
                                      <p:cBhvr>
                                        <p:cTn id="27" dur="1000" fill="hold"/>
                                        <p:tgtEl>
                                          <p:spTgt spid="58370"/>
                                        </p:tgtEl>
                                        <p:attrNameLst>
                                          <p:attrName>ppt_x</p:attrName>
                                        </p:attrNameLst>
                                      </p:cBhvr>
                                      <p:tavLst>
                                        <p:tav tm="0">
                                          <p:val>
                                            <p:strVal val="#ppt_x"/>
                                          </p:val>
                                        </p:tav>
                                        <p:tav tm="100000">
                                          <p:val>
                                            <p:strVal val="#ppt_x"/>
                                          </p:val>
                                        </p:tav>
                                      </p:tavLst>
                                    </p:anim>
                                    <p:anim calcmode="lin" valueType="num">
                                      <p:cBhvr>
                                        <p:cTn id="28" dur="1000" fill="hold"/>
                                        <p:tgtEl>
                                          <p:spTgt spid="583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Graphic spid="18" grpId="0">
        <p:bldAsOne/>
      </p:bldGraphic>
    </p:bld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1355</Words>
  <Application>Microsoft Office PowerPoint</Application>
  <PresentationFormat>On-screen Show (4:3)</PresentationFormat>
  <Paragraphs>179</Paragraphs>
  <Slides>24</Slides>
  <Notes>3</Notes>
  <HiddenSlides>0</HiddenSlides>
  <MMClips>0</MMClips>
  <ScaleCrop>false</ScaleCrop>
  <HeadingPairs>
    <vt:vector size="6" baseType="variant">
      <vt:variant>
        <vt:lpstr>Fonts Used</vt:lpstr>
      </vt:variant>
      <vt:variant>
        <vt:i4>17</vt:i4>
      </vt:variant>
      <vt:variant>
        <vt:lpstr>Theme</vt:lpstr>
      </vt:variant>
      <vt:variant>
        <vt:i4>7</vt:i4>
      </vt:variant>
      <vt:variant>
        <vt:lpstr>Slide Titles</vt:lpstr>
      </vt:variant>
      <vt:variant>
        <vt:i4>24</vt:i4>
      </vt:variant>
    </vt:vector>
  </HeadingPairs>
  <TitlesOfParts>
    <vt:vector size="48" baseType="lpstr">
      <vt:lpstr>Aharoni</vt:lpstr>
      <vt:lpstr>Arial</vt:lpstr>
      <vt:lpstr>Arial Black</vt:lpstr>
      <vt:lpstr>Calibri</vt:lpstr>
      <vt:lpstr>Calibri Light</vt:lpstr>
      <vt:lpstr>Calisto MT</vt:lpstr>
      <vt:lpstr>Cambria Math</vt:lpstr>
      <vt:lpstr>Castellar</vt:lpstr>
      <vt:lpstr>Constantia</vt:lpstr>
      <vt:lpstr>Gill Sans MT</vt:lpstr>
      <vt:lpstr>Times New Roman</vt:lpstr>
      <vt:lpstr>Trebuchet MS</vt:lpstr>
      <vt:lpstr>Verdana</vt:lpstr>
      <vt:lpstr>Vrinda</vt:lpstr>
      <vt:lpstr>Wingdings</vt:lpstr>
      <vt:lpstr>Wingdings 2</vt:lpstr>
      <vt:lpstr>Wingdings 3</vt:lpstr>
      <vt:lpstr>Office Theme</vt:lpstr>
      <vt:lpstr>2_Office Theme</vt:lpstr>
      <vt:lpstr>Solstice</vt:lpstr>
      <vt:lpstr>Flow</vt:lpstr>
      <vt:lpstr>1_Office Theme</vt:lpstr>
      <vt:lpstr>3_Office Theme</vt:lpstr>
      <vt:lpstr>Facet</vt:lpstr>
      <vt:lpstr>PowerPoint Presentation</vt:lpstr>
      <vt:lpstr>National Centre for Organic and Natural Farming</vt:lpstr>
      <vt:lpstr>Issues in  COVID-19 Era</vt:lpstr>
      <vt:lpstr>Mandate of NCONF/RCONF</vt:lpstr>
      <vt:lpstr>PowerPoint Presentation</vt:lpstr>
      <vt:lpstr>PowerPoint Presentation</vt:lpstr>
      <vt:lpstr>PowerPoint Presentation</vt:lpstr>
      <vt:lpstr>in 2015</vt:lpstr>
      <vt:lpstr>PGS- India : Organization structure</vt:lpstr>
      <vt:lpstr>Local Group</vt:lpstr>
      <vt:lpstr>PowerPoint Presentation</vt:lpstr>
      <vt:lpstr>PowerPoint Presentation</vt:lpstr>
      <vt:lpstr>PowerPoint Presentation</vt:lpstr>
      <vt:lpstr>PowerPoint Presentation</vt:lpstr>
      <vt:lpstr>PowerPoint Presentation</vt:lpstr>
      <vt:lpstr>Bhartiya Prakritik Krishi Padhati (BPKP)</vt:lpstr>
      <vt:lpstr>Bhartiya Prakritik Krishi Padhati (BPKP)</vt:lpstr>
      <vt:lpstr>Regulation of Domestic Organic Market</vt:lpstr>
      <vt:lpstr>Steps for Obtaining Jaivik Bharat Logo</vt:lpstr>
      <vt:lpstr>PowerPoint Presentation</vt:lpstr>
      <vt:lpstr>https://www.jaivikkheti.in/</vt:lpstr>
      <vt:lpstr>PowerPoint Presentation</vt:lpstr>
      <vt:lpstr>Ratana ji IFS Fish-Paddy system at AP  </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RCOF</dc:creator>
  <cp:lastModifiedBy>Microsoft account</cp:lastModifiedBy>
  <cp:revision>9</cp:revision>
  <dcterms:created xsi:type="dcterms:W3CDTF">2006-08-16T00:00:00Z</dcterms:created>
  <dcterms:modified xsi:type="dcterms:W3CDTF">2022-04-08T05:41:29Z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3EECB6843B7D4129AA8F1E3AF235E3D7</vt:lpwstr>
  </property>
  <property fmtid="{D5CDD505-2E9C-101B-9397-08002B2CF9AE}" pid="3" name="KSOProductBuildVer">
    <vt:lpwstr>1033-11.2.0.11073</vt:lpwstr>
  </property>
</Properties>
</file>